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il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l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l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ilo">
                <a:solidFill>
                  <a:schemeClr val="tx1">
                    <a:lumMod val="50000"/>
                    <a:lumOff val="50000"/>
                  </a:schemeClr>
                </a:solidFill>
              </a:rPr>
              <a:t>No. 45 Ti Sao ti Dios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ilo" sz="4400"/>
              <a:t>Ti Naimbag a Damag manipud iti Anghel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lo" sz="4000">
                <a:solidFill>
                  <a:srgbClr val="FF0000"/>
                </a:solidFill>
              </a:rPr>
              <a:t>Quiz ita nga aldaw</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ilo" sz="3600">
                <a:solidFill>
                  <a:schemeClr val="tx1">
                    <a:lumMod val="65000"/>
                    <a:lumOff val="35000"/>
                  </a:schemeClr>
                </a:solidFill>
              </a:rPr>
              <a:t>Siasino ti nangted iti damag ken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ilo" sz="2800">
                <a:solidFill>
                  <a:schemeClr val="tx1">
                    <a:lumMod val="65000"/>
                    <a:lumOff val="35000"/>
                  </a:schemeClr>
                </a:solidFill>
              </a:rPr>
              <a:t>1 </a:t>
            </a:r>
            <a:r xmlns:a="http://schemas.openxmlformats.org/drawingml/2006/main">
              <a:rPr altLang="ko-KR" dirty="0" lang="ilo" sz="2800">
                <a:solidFill>
                  <a:schemeClr val="tx1">
                    <a:lumMod val="65000"/>
                    <a:lumOff val="35000"/>
                  </a:schemeClr>
                </a:solidFill>
              </a:rPr>
              <a:t>Satanas</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ilo" sz="2800">
                <a:solidFill>
                  <a:schemeClr val="tx1">
                    <a:lumMod val="65000"/>
                    <a:lumOff val="35000"/>
                  </a:schemeClr>
                </a:solidFill>
              </a:rPr>
              <a:t>2 </a:t>
            </a:r>
            <a:r xmlns:a="http://schemas.openxmlformats.org/drawingml/2006/main">
              <a:rPr altLang="ko-KR" dirty="0" lang="ilo" sz="2800">
                <a:solidFill>
                  <a:schemeClr val="tx1">
                    <a:lumMod val="65000"/>
                    <a:lumOff val="35000"/>
                  </a:schemeClr>
                </a:solidFill>
              </a:rPr>
              <a:t>Gayyem ni Maria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lo" sz="2800">
                <a:solidFill>
                  <a:schemeClr val="tx1">
                    <a:lumMod val="65000"/>
                    <a:lumOff val="35000"/>
                  </a:schemeClr>
                </a:solidFill>
              </a:rPr>
              <a:t>3 </a:t>
            </a:r>
            <a:r xmlns:a="http://schemas.openxmlformats.org/drawingml/2006/main">
              <a:rPr altLang="ko-KR" dirty="0" lang="ilo" sz="2800">
                <a:solidFill>
                  <a:schemeClr val="tx1">
                    <a:lumMod val="65000"/>
                    <a:lumOff val="35000"/>
                  </a:schemeClr>
                </a:solidFill>
              </a:rPr>
              <a:t>Anghel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ilo" sz="2800">
                <a:solidFill>
                  <a:schemeClr val="tx1">
                    <a:lumMod val="65000"/>
                    <a:lumOff val="35000"/>
                  </a:schemeClr>
                </a:solidFill>
              </a:rPr>
              <a:t>4 </a:t>
            </a:r>
            <a:r xmlns:a="http://schemas.openxmlformats.org/drawingml/2006/main">
              <a:rPr altLang="ko-KR" dirty="0" lang="ilo" sz="2800">
                <a:solidFill>
                  <a:schemeClr val="tx1">
                    <a:lumMod val="65000"/>
                    <a:lumOff val="35000"/>
                  </a:schemeClr>
                </a:solidFill>
              </a:rPr>
              <a:t>Ni 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lo" sz="2800">
                <a:solidFill>
                  <a:srgbClr val="FF0000"/>
                </a:solidFill>
              </a:rPr>
              <a:t>3 </a:t>
            </a:r>
            <a:r xmlns:a="http://schemas.openxmlformats.org/drawingml/2006/main">
              <a:rPr altLang="ko-KR" dirty="0" lang="ilo" sz="2800">
                <a:solidFill>
                  <a:srgbClr val="FF0000"/>
                </a:solidFill>
              </a:rPr>
              <a:t>Anghel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SAAN. 54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Samaritana a babai iti bubon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siasinoman nga uminum iti danum nga itedko kenkuana, saan a pulos a mawaw. Pudno, ti danum nga itedko kenkuana ket agbalinto kenkuana nga ubbog ti danum nga agburburek nga agturong iti biag nga agnanayon."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Bayat ti panaglabas ni Jesus iti daga ti Samaria, nasabatna ti maysa a babai iti bubon ket kinunana. “Pangngaasim ta ikkannak iti danum.”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ilo" altLang="ko-KR" sz="2600">
                <a:solidFill>
                  <a:schemeClr val="tx1">
                    <a:lumMod val="65000"/>
                    <a:lumOff val="35000"/>
                  </a:schemeClr>
                </a:solidFill>
              </a:rPr>
              <a:t>Nakaskasdaaw ti babai. Gapu ta saan a makisarsarita dagiti Judio kadagiti Samaritano. “No ammom no siasinoak, nagkiddawka koma kaniak iti danum.” kinuna ni Jesus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ilo" altLang="ko-KR" sz="2600">
                <a:solidFill>
                  <a:schemeClr val="tx1">
                    <a:lumMod val="65000"/>
                    <a:lumOff val="35000"/>
                  </a:schemeClr>
                </a:solidFill>
              </a:rPr>
              <a:t>“Agsipud ta ti danum nga itedko isu ti danum ti biag a saanen a mawaw.” Nagbalin nga usiuso ti babai maipapan ken Jesus. “Siasinoka, mabalin nga itedmo kaniak dayta a danum?”</a:t>
            </a:r>
            <a:r xmlns:a="http://schemas.openxmlformats.org/drawingml/2006/main">
              <a:rPr lang="il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Insungbat ni Jesus: “Siak ti Kristo ken Anak ti Dios.” Naklaat iti daytoy.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ilo" altLang="ko-KR" sz="2600">
                <a:solidFill>
                  <a:schemeClr val="tx1">
                    <a:lumMod val="65000"/>
                    <a:lumOff val="35000"/>
                  </a:schemeClr>
                </a:solidFill>
              </a:rPr>
              <a:t>Pinanawanna ti garaponna a danum ket nagsubli iti ili ket imbagana kadagiti tattao ti maipapan ken ni Jesus. Adu a tattao ti immay a nangsabat ken ni Jesus ken namati Kenkuana kas Mangisalakan kadakuada.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Apaman a nasabat ti Samaritana a babai ni Jesus, pinanawanna ti garapon ti danum ket nagsubli iti purok tapno idanonna ti naimbag a damag ti pannakaisalakan kadagiti pumurok.</a:t>
            </a:r>
            <a:r xmlns:a="http://schemas.openxmlformats.org/drawingml/2006/main">
              <a:rPr altLang="en-US" lang="ilo" sz="3200">
                <a:solidFill>
                  <a:schemeClr val="tx1">
                    <a:lumMod val="65000"/>
                    <a:lumOff val="35000"/>
                  </a:schemeClr>
                </a:solidFill>
              </a:rPr>
              <a:t> </a:t>
            </a:r>
            <a:r xmlns:a="http://schemas.openxmlformats.org/drawingml/2006/main">
              <a:rPr altLang="ko-KR" lang="ilo" sz="3200">
                <a:solidFill>
                  <a:schemeClr val="tx1">
                    <a:lumMod val="65000"/>
                    <a:lumOff val="35000"/>
                  </a:schemeClr>
                </a:solidFill>
              </a:rPr>
              <a:t>Kamaudiananna, adu a tattao ti naisalakan babaen ti pannakangngeg ken panamatida iti ebanghelio nga inkaskasabana.</a:t>
            </a:r>
            <a:r xmlns:a="http://schemas.openxmlformats.org/drawingml/2006/main">
              <a:rPr altLang="en-US" lang="il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ilo" sz="3200">
                <a:solidFill>
                  <a:schemeClr val="tx1">
                    <a:lumMod val="65000"/>
                    <a:lumOff val="35000"/>
                  </a:schemeClr>
                </a:solidFill>
              </a:rPr>
              <a:t>Naam-ammom kadin ni Jesus? Ibagbagayo kadi iti sabsabali ti maipapan ken Jesus? Kasano ngay no iyam-ammo ni Jesus kadagiti sabsabali a kas iti maysa a Samaritana a babai?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Jesus</a:t>
            </a:r>
            <a:r xmlns:a="http://schemas.openxmlformats.org/drawingml/2006/main">
              <a:rPr altLang="en-US" lang="ilo" sz="3600">
                <a:solidFill>
                  <a:srgbClr val="0070c0"/>
                </a:solidFill>
              </a:rPr>
              <a:t> </a:t>
            </a:r>
            <a:r xmlns:a="http://schemas.openxmlformats.org/drawingml/2006/main">
              <a:rPr altLang="ko-KR" lang="ilo" sz="3600">
                <a:solidFill>
                  <a:srgbClr val="0070c0"/>
                </a:solidFill>
              </a:rPr>
              <a:t>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mangted kadatayo iti danum ti biag tapno ditay pulos mawaw kadagiti kararuatayo.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Sadino ti nakaam-ammoan ni Jesus iti maysa a Samaritana a babai?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iti palasio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iti ili</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kalsada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iti merkado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iti bubon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4 </a:t>
            </a:r>
            <a:r xmlns:a="http://schemas.openxmlformats.org/drawingml/2006/main">
              <a:rPr altLang="ko-KR" lang="ilo" sz="2800">
                <a:solidFill>
                  <a:srgbClr val="ff0000"/>
                </a:solidFill>
              </a:rPr>
              <a:t>iti bubon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lo" sz="4000">
                <a:solidFill>
                  <a:srgbClr val="FF0000"/>
                </a:solidFill>
              </a:rPr>
              <a:t>Sao Ita nga aldaw</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lo" sz="3600">
                <a:solidFill>
                  <a:schemeClr val="tx1">
                    <a:lumMod val="65000"/>
                    <a:lumOff val="35000"/>
                  </a:schemeClr>
                </a:solidFill>
              </a:rPr>
              <a:t>Agsikogkanto ket mangipasngayka iti maysa nga anak a lalaki, ket masapul nga itedmo kenkuana ti nagan a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ilo" sz="2800">
                <a:solidFill>
                  <a:schemeClr val="tx1">
                    <a:lumMod val="65000"/>
                    <a:lumOff val="35000"/>
                  </a:schemeClr>
                </a:solidFill>
              </a:rPr>
              <a:t>Lucas</a:t>
            </a:r>
            <a:r xmlns:a="http://schemas.openxmlformats.org/drawingml/2006/main">
              <a:rPr altLang="en-US" dirty="0" lang="ilo" sz="2800">
                <a:solidFill>
                  <a:schemeClr val="tx1">
                    <a:lumMod val="65000"/>
                    <a:lumOff val="35000"/>
                  </a:schemeClr>
                </a:solidFill>
              </a:rPr>
              <a:t> </a:t>
            </a:r>
            <a:r xmlns:a="http://schemas.openxmlformats.org/drawingml/2006/main">
              <a:rPr altLang="ko-KR" dirty="0" lang="il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siasinoman nga uminum iti danum nga itedko kenkuana, saan a pulos a mawaw. Pudno, ti danum nga itedko kenkuana ket agbalinto kenkuana nga ubbog ti danum nga agburburek nga agturong iti biag nga agnanayon."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55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Ibellengmo ti iketmo iti nauneg a danum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Kalpasanna, kinuna ni Jesus ken Simon, "Dika agbuteng, manipud ita, makatiliwkanto kadagiti tattao."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Lucas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Ni Jesus, a napan iti bangka ni Pedro ken nangidanon iti sao, kinunana kenni Pedro. "Ita mapanka iti nauneg a danum ket mangipuruak iti iket tapno makatiliw kadagiti ikan."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“Maestro, nagmalmalemkami a nagtrabaho ken awan ti natiliwanmi. Ngem gapu ta kunam, ibabakto dagiti iket."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Idi naaramiddan dayta, nakatiliwda iti nakaad-adu nga ikan nga uray la nangrugin a maburak dagiti iketda. Nasdaaw ni Pedro iti daytoy.</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ilo" sz="3000">
                <a:solidFill>
                  <a:schemeClr val="tx1">
                    <a:lumMod val="65000"/>
                    <a:lumOff val="35000"/>
                  </a:schemeClr>
                </a:solidFill>
              </a:rPr>
              <a:t>Iti dayta a kanito, nagbabawi ni Pedro ta ammona a ni Jesus ket Anak ti Dios. "Maysaak a managbasol."</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ilo" sz="3000">
                <a:solidFill>
                  <a:schemeClr val="tx1">
                    <a:lumMod val="65000"/>
                    <a:lumOff val="35000"/>
                  </a:schemeClr>
                </a:solidFill>
              </a:rPr>
              <a:t>kinuna ni Jesus. “Dika agbuteng, manipud ita agbalinkanto a mangngalap a mangala kadagiti tattao.” Pinanawan ni Pedro ti amin ket nagbalin nga adalan ni Jesus.</a:t>
            </a:r>
            <a:r xmlns:a="http://schemas.openxmlformats.org/drawingml/2006/main">
              <a:rPr altLang="en-US" lang="il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Ita nga aldaw</a:t>
            </a:r>
            <a:r xmlns:a="http://schemas.openxmlformats.org/drawingml/2006/main">
              <a:rPr altLang="en-US" lang="ilo" sz="4000">
                <a:solidFill>
                  <a:srgbClr val="ff0000"/>
                </a:solidFill>
              </a:rPr>
              <a:t> </a:t>
            </a:r>
            <a:r xmlns:a="http://schemas.openxmlformats.org/drawingml/2006/main">
              <a:rPr altLang="ko-KR" lang="ilo" sz="4000">
                <a:solidFill>
                  <a:srgbClr val="ff0000"/>
                </a:solidFill>
              </a:rPr>
              <a:t>Leksion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Ni Pedro, a nakaam-ammo ken Jesus,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nagbabawi ken nagtulnog sadiay a mismo.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Adda kadi panagbabawi ken panagtulnog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ken ni Jesus iti biagmo?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Pinanawan ni Pedro ti amin ket sinurotna ni Jesus. Kas ken Pedro, masapul nga agbalinka nga adalan nga ammona ti pudno a panagbabawi ken panagtulnog.</a:t>
            </a:r>
            <a:r xmlns:a="http://schemas.openxmlformats.org/drawingml/2006/main">
              <a:rPr altLang="en-US" lang="il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 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ket maysa nga agar-aramid kadagiti milagro a manglab-aw kadagiti padas ken abilidad dagiti tattao.</a:t>
            </a:r>
            <a:r xmlns:a="http://schemas.openxmlformats.org/drawingml/2006/main">
              <a:rPr altLang="en-US" lang="i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46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Baby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trabaho ni Pedro?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karpintero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ti pastor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mangngalap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mannalon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3 </a:t>
            </a:r>
            <a:r xmlns:a="http://schemas.openxmlformats.org/drawingml/2006/main">
              <a:rPr altLang="ko-KR" lang="ilo" sz="2800">
                <a:solidFill>
                  <a:srgbClr val="ff0000"/>
                </a:solidFill>
              </a:rPr>
              <a:t>mangngalap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Kalpasanna, kinuna ni Jesus ken Simon, "Dika agbuteng, manipud ita, makatiliwkanto kadagiti tattao."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Lucas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56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Ni Jesus a nangayab kadagiti adalan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Nasarakan ni Felipe ni Natanael ket imbagana kenkuana, "Nasarakanmi daydiay insurat ni Moises iti Linteg, ken insurat met dagiti profeta--ni Jesus a taga Nazaret, nga anak ni Jose."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1: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45. 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Inayaban ni Jesus da Pedro, Andres, ken ti kaarrubada, ni Felipe, nga agbalin nga adalan. "Surotennak!"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Inyam-ammo ni Felipe ni Jesus iti gayyemna a ni Natanael. "Ti Mesias nga insurat dagiti propeta iti Daan a Tulag ket nagparang."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"Nazaret! Mabalin kadi nga umay ni Mesias sadiay?" sinaludsod ni Natanael. "Umayka kitaen," kinuna ni Felipe.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kinuna ni Jesus ken ni Natanael. “Pudnoka nga Israelita, nakitaka idi addaka pay laeng iti sirok ti kayo a higos sakbay nga inayabannaka ni Felipe.”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Nasdaaw ni Natanael iti daytoy ket intedna ti dayag ni Jesus, “Rabbi, sika ti Anak ti Dios ken Ari ti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Apaman a naammuan dayta ni Natanael</a:t>
            </a:r>
            <a:r xmlns:a="http://schemas.openxmlformats.org/drawingml/2006/main">
              <a:rPr altLang="en-US" lang="ilo" sz="3200">
                <a:solidFill>
                  <a:schemeClr val="tx1">
                    <a:lumMod val="65000"/>
                    <a:lumOff val="35000"/>
                  </a:schemeClr>
                </a:solidFill>
              </a:rPr>
              <a:t> </a:t>
            </a:r>
            <a:r xmlns:a="http://schemas.openxmlformats.org/drawingml/2006/main">
              <a:rPr altLang="ko-KR" lang="ilo" sz="3200">
                <a:solidFill>
                  <a:schemeClr val="tx1">
                    <a:lumMod val="65000"/>
                    <a:lumOff val="35000"/>
                  </a:schemeClr>
                </a:solidFill>
              </a:rPr>
              <a:t>Ni Jesus ti Mesias, intedna ni Jesus iti dayag.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Nagbalin nga adalan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Masapul nga itedtayo ti dayag ken ni Jesus nga isu ti Mangisalakan kadatayo, ken agbiagtayo iti biag nga adalan ni Jesus ken agtulnog Kenkuana.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Ita nga aldaw iti ili ni David nayanak kenka ti Mangisalakan; isu ni Cristo nga Apo.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Kasla</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 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mangaw-awag kadagiti tattao kas adalan tapno agbalinda a kas Kenkuana.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Siasino ti nangiyam-ammo ken Jesus ken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ni Felipe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ni Andres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Pablo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2 </a:t>
            </a:r>
            <a:r xmlns:a="http://schemas.openxmlformats.org/drawingml/2006/main">
              <a:rPr altLang="ko-KR" lang="ilo" sz="2800">
                <a:solidFill>
                  <a:srgbClr val="ff0000"/>
                </a:solidFill>
              </a:rPr>
              <a:t>ni Felipe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Nasarakan ni Felipe ni Natanael ket imbagana kenkuana, "Nasarakanmi daydiay insurat ni Moises iti Linteg, ken insurat met dagiti profeta--ni Jesus a taga Nazaret, nga anak ni Jose."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1: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45. 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57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tao a bimmaba babaen ti atep</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Timmakder, innalana ti baniona ket rimmuar a naan-anay a makita ida amin. Daytoy ti nasdaaw iti amin ket indaydayawda ti Dios, a kunkunada, "Dikam pay pulos nakita ti kastoy!"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Idi nangngeg dagiti tattao ti maipapan iti pannakaagas ni Jesus, inyeg dagiti tattao ti paralitiko a gayyemda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Ngem adu unay dagiti tattao iti ayan ni Jesus. Isu a dida maitulod ti paralitiko a gayyemda ken Jesus babaen ti atep.</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Kamaudiananna, dagidiay nangiyeg iti paralitiko a gayyem linabsingda ti atep ket nangibaonda iti paralitiko a gayyem ken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Nakita ni Jesus ti pammatida ket kinunana. "Napakawanen dagiti basolmo. Bumangonka ket agawidka."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Nakaskasdaaw ta naimbagan ti paralitiko iti dayta a kanito. Kalpasanna, timmakder ket nagna ket indaydayawna ti Dios.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ilo" altLang="ko-KR" sz="2400">
                <a:solidFill>
                  <a:schemeClr val="tx1">
                    <a:lumMod val="65000"/>
                    <a:lumOff val="35000"/>
                  </a:schemeClr>
                </a:solidFill>
              </a:rPr>
              <a:t>Idi tiempon a maaddaan ni Maria iti maladaga, masapul a mapan idiay Betlehem. Ngem gapu ta awan ti kuarto, naaddaan iti maladaga iti kulluong..</a:t>
            </a:r>
            <a:r xmlns:a="http://schemas.openxmlformats.org/drawingml/2006/main">
              <a:rPr lang="il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Narigat ken baldado dagiti gagayyem ni Paralytic, ngem dida masuko ti mapan ken Jesus. Gapu ta adda pammatida ken Jesus.</a:t>
            </a:r>
            <a:r xmlns:a="http://schemas.openxmlformats.org/drawingml/2006/main">
              <a:rPr altLang="en-US" lang="ilo" sz="3200">
                <a:solidFill>
                  <a:schemeClr val="tx1">
                    <a:lumMod val="65000"/>
                    <a:lumOff val="35000"/>
                  </a:schemeClr>
                </a:solidFill>
              </a:rPr>
              <a:t> </a:t>
            </a:r>
            <a:r xmlns:a="http://schemas.openxmlformats.org/drawingml/2006/main">
              <a:rPr altLang="ko-KR" lang="ilo" sz="3200">
                <a:solidFill>
                  <a:schemeClr val="tx1">
                    <a:lumMod val="65000"/>
                    <a:lumOff val="35000"/>
                  </a:schemeClr>
                </a:solidFill>
              </a:rPr>
              <a:t>Adda kadi pammatitayo ken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No umaytayo ken Jesus buyogen ti pammati, nasken a ditay sumuko iti laksid dagiti pakarigatan ken lapped a manglapped kadatayo.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Iti panangaramidtayo iti kasta, makaipaaytayo iti dayag iti Dios a kas iti paralisado a tao.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Saan a laksiden ni Jesus dagidiay umay kenkuana. Ket itedna ti kasapulan kadagiti umay kenkuana.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dimteng ti paralitiko ken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tawa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a ruangan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nga pader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nga atep</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4 </a:t>
            </a:r>
            <a:r xmlns:a="http://schemas.openxmlformats.org/drawingml/2006/main">
              <a:rPr altLang="ko-KR" lang="ilo" sz="2800">
                <a:solidFill>
                  <a:srgbClr val="ff0000"/>
                </a:solidFill>
              </a:rPr>
              <a:t>nga atep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Timmakder, innalana ti baniona ket rimmuar a naan-anay a makita ida amin. Daytoy ti nasdaaw iti amin ket indaydayawda ti Dios, a kunkunada, "Dikam pay pulos nakita ti kastoy!"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58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Ni Jesus nga awaganna ni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Bayat ti panagturong ni Jesus manipud sadiay, nakitana ti maysa a lalaki nga agnagan Mateo a nakatugaw iti pagluganan dagiti agsingsingir iti buis. "Surotennak," kinunana kenkuana, ket timmakder ni Matthew ket simmurot kenkuana.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Adda agsingsingir iti buis nga agnagan iti Mateo. Isu ket agsingsingir iti buis iti biang ti Roma kadagiti Israelita.</a:t>
            </a:r>
            <a:r xmlns:a="http://schemas.openxmlformats.org/drawingml/2006/main">
              <a:rPr lang="il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Ni Matthew ket agsingsingir iti buis, isu nga adu ti kuartana. Ngem kagura dagiti Judio dagiti agsingsingir iti buis nga agtartrabaho para iti Roma, ti nangparmek.</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Kinita ni Jesus ni Mateo a nakatugaw iti tax booth ket kinunana kenkuana. "Surotennak".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Dagus a binaybay-an ni Mateo ti amin ket sinurotna ni Jesus. Gapu ta nagyaman ken Jesus gapu iti panangayabna kenkuana.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Kabayatanna, adda timek manipud langit nga agturong kadagiti pastor a mangay-aywan kadagiti karnero idiay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“Saan a kasapulan ti doktor para kadagiti nasalun-at, no di ket dagiti masakit.” Nagbalin ni Mateo nga adalan ni Jesus.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Ni Mateo ket maysa nga agsingsingir iti buis a kagurgura dagiti tattaona. Ngem, inayaban ni Jesus ni Mateo ket pinagbalinna nga adalan.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Tattaotayo met ti Dios. Ngem saantayo nga umdas a maawagan kas adalan ni Jesus.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ilo" sz="3200">
                <a:solidFill>
                  <a:schemeClr val="tx1">
                    <a:lumMod val="65000"/>
                    <a:lumOff val="35000"/>
                  </a:schemeClr>
                </a:solidFill>
              </a:rPr>
              <a:t>Nupay kasta, awagannatayo ni Jesus tapno pagbalinentayo nga adalanna. Ngarud, nasken nga agtulnogtayo kenkuana tapno maikaritayo iti pannakaayabna.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Awagan ni Jesus dagiti tattao a nailaksid iti lubong nga agbalin nga ili ti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trabaho ni Mateo?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agkolekta iti buis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a mangngalap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karpintero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padi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1 </a:t>
            </a:r>
            <a:r xmlns:a="http://schemas.openxmlformats.org/drawingml/2006/main">
              <a:rPr altLang="ko-KR" lang="ilo" sz="2800">
                <a:solidFill>
                  <a:srgbClr val="ff0000"/>
                </a:solidFill>
              </a:rPr>
              <a:t>agkolekta iti buis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Bayat ti panagturong ni Jesus manipud sadiay, nakitana ti maysa a lalaki nga agnagan Mateo a nakatugaw iti pagluganan dagiti agsingsingir iti buis. "Surotennak," kinunana kenkuana, ket timmakder ni Matthew ket simmurot kenkuana.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59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Pinili ni Jesus dagiti sangapulo ket dua nga adalan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Maysa kadagidi nga aldaw rimmuar ni Jesus iti bakras ti bantay tapno agkararag, ket nagmalmalem nga agkararag iti Dios.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Idi dumteng ti bigat, inayabanna dagiti adalanna ket pinilina ti sangapulo ket dua kadakuada, nga intudingna met kas apostol.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Lucas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6: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Adu dagiti tattao a nakangngeg ken simmurot ken ni Jesus. Nakikuyogda ken Jesus ken nasursuroda ken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Kalpasan ti panagkararagna, espesipiko a pinili ni Jesus ti sangapulo ket dua kadakuada kas nasinged nga adalan.</a:t>
            </a:r>
            <a:r xmlns:a="http://schemas.openxmlformats.org/drawingml/2006/main">
              <a:rPr lang="i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Napilida a makipagnaed ken ni Jesus, mangikasaba iti ebanghelio, ken mangpapanaw kadagiti demonio.</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“Dayag ti langit, talna ditoy daga! Agrag-okayo, nayanak ni Jesus.” kinuna dagiti anghel manipud langit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ilo" sz="3000">
                <a:solidFill>
                  <a:schemeClr val="tx1">
                    <a:lumMod val="65000"/>
                    <a:lumOff val="35000"/>
                  </a:schemeClr>
                </a:solidFill>
              </a:rPr>
              <a:t>Nadumaduma ti tao dagiti adalan: dadduma kadakuada ti mangngalap, agsingsingir iti buis, rebolusionario, dadduma kadakuada ti napudot ti panagpuspusona.</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Ngem nagkararag ni Jesus iti Dios a pilienna a naimbag dagiti adalanna, ket pinilina ida a naimbag, inaywananna ida a naimbag, ken insurona ida a naimbag.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ilo" sz="2800">
                <a:solidFill>
                  <a:schemeClr val="tx1">
                    <a:lumMod val="65000"/>
                    <a:lumOff val="35000"/>
                  </a:schemeClr>
                </a:solidFill>
              </a:rPr>
              <a:t>Daytoy ti gapuna a pinili ni Jesus dagiti adalanna: 1) tapno isuro kadakuada ti sao ti Dios, 2) tapno ikasaba ida ti ebanghelio segun iti nasursuroda, ken 3) tapno iwaragawagna ida ti pannakabalin ti pagarian ti Dios. Gapu kadagitoy a rason, pinili ni Jesus dagiti adalanna.</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Adalantayo met ni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lo" sz="2800">
                <a:solidFill>
                  <a:schemeClr val="tx1">
                    <a:lumMod val="65000"/>
                    <a:lumOff val="35000"/>
                  </a:schemeClr>
                </a:solidFill>
              </a:rPr>
              <a:t>Ti trabahotayo ket isu met laeng ti trabaho dagiti sangapulo ket dua nga adalan ni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lo" sz="2800">
                <a:solidFill>
                  <a:schemeClr val="tx1">
                    <a:lumMod val="65000"/>
                    <a:lumOff val="35000"/>
                  </a:schemeClr>
                </a:solidFill>
              </a:rPr>
              <a:t>Agbiag tayo ti biag nga adalan mangrugi ita nga aldaw </a:t>
            </a:r>
            <a:r xmlns:a="http://schemas.openxmlformats.org/drawingml/2006/main">
              <a:rPr altLang="ko-KR" lang="ilo" sz="3200">
                <a:solidFill>
                  <a:schemeClr val="tx1">
                    <a:lumMod val="65000"/>
                    <a:lumOff val="35000"/>
                  </a:schemeClr>
                </a:solidFill>
              </a:rPr>
              <a:t>.</a:t>
            </a:r>
            <a:r xmlns:a="http://schemas.openxmlformats.org/drawingml/2006/main">
              <a:rPr altLang="en-US" lang="il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Jesus</a:t>
            </a:r>
            <a:r xmlns:a="http://schemas.openxmlformats.org/drawingml/2006/main">
              <a:rPr altLang="en-US" lang="ilo" sz="3600">
                <a:solidFill>
                  <a:srgbClr val="0070c0"/>
                </a:solidFill>
              </a:rPr>
              <a:t> </a:t>
            </a:r>
            <a:r xmlns:a="http://schemas.openxmlformats.org/drawingml/2006/main">
              <a:rPr altLang="ko-KR" lang="ilo" sz="3600">
                <a:solidFill>
                  <a:srgbClr val="0070c0"/>
                </a:solidFill>
              </a:rPr>
              <a:t>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mangisuro kadatayo iti kinapudno ti langit tapno dumakkeltayo a kas kadagiti adalan ni Jesus.</a:t>
            </a:r>
            <a:r xmlns:a="http://schemas.openxmlformats.org/drawingml/2006/main">
              <a:rPr altLang="en-US" lang="i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Mano nga adalan ti pinili ni Jesus nga apostol (dagidiay naibaon)??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sangapulo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sangapulo ket maysa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sangapulo ket dua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sangapulo ket uppat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3 </a:t>
            </a:r>
            <a:r xmlns:a="http://schemas.openxmlformats.org/drawingml/2006/main">
              <a:rPr altLang="ko-KR" lang="ilo" sz="2800">
                <a:solidFill>
                  <a:srgbClr val="ff0000"/>
                </a:solidFill>
              </a:rPr>
              <a:t>sangapulo ket dua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Maysa kadagidi nga aldaw rimmuar ni Jesus iti bakras ti bantay tapno agkararag, ket nagmalmalem nga agkararag iti Dios.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Idi dumteng ti bigat, inayabanna dagiti adalanna ket pinilina ti sangapulo ket dua kadakuada, nga intudingna met kas apostol.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Lucas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6: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60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Ebanghelio nga insuro ni Jesus iti bantay.</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Ita idi nakitana dagiti bunggoy, simmang-at iti bakras ti bantay ket nagtugaw. Immay kenkuana dagiti adalanna,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ket rinugianna nga insuro ida a kinunana: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"Nagasat dagiti napanglaw iti espiritu, ta kukuada ti pagarian ti langit."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Insuro ni Jesus dagiti bunggoy iti bantay no kasano ti agbiag a kas tattao iti pagarian ti Dios.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"Nagasat dagiti napanglaw iti espiritu, ta kukuada ti pagarian ti langit."</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Kas kinuna dagiti anghel, naipasngay ni Jesus a nasalun-at iti kulluong.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Nasursurom a bayadan dagiti ngipenmo babaen kadagiti ngipenmo, ngem ibagak kenka nga itedmo ti makannigid a pingping iti asinoman a mangdungpar iti makannawan a pingping. Kalpasanna, agbalinkayto nga annak ti Dios!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Kitaenyo dagiti tumatayab iti tangatang. Saan nga agar-aramid dagiti tumatayab iti trabaho iti talon, ngem ti Dios ti mangtaraon kadakuada amin. Saan ngata nga ad-adda nga aywanannaka ngem dagiti tumatayab!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ilo" altLang="ko-KR" sz="3000">
                <a:solidFill>
                  <a:schemeClr val="tx1">
                    <a:lumMod val="65000"/>
                    <a:lumOff val="35000"/>
                  </a:schemeClr>
                </a:solidFill>
              </a:rPr>
              <a:t>Nasdaaw unay dagiti tattao iti pannursuro ni Jesus. Agsipud ta adda autoridad ni Jesus a saan a kas kadagiti gagangay a mannursuro iti Biblia.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Ibaga kadatayo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a naiduma ti biag dagiti tattao ti Dios kadagiti tattao iti lubong.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Adda kadi nagdumaan ti biagtayo kadagiti saan a mamati ken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Kitaentayo ti bagitayo ket agbiagtayo a maikari iti pagarian ti Dios.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 ?</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mangbalbaliw kadatayo nga agbiag a kas kadagiti tattao ti pagarian ti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magun-od dagiti napanglaw iti espiritu?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kuarta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a taraon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dayaw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pagarian ti Dios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4 </a:t>
            </a:r>
            <a:r xmlns:a="http://schemas.openxmlformats.org/drawingml/2006/main">
              <a:rPr altLang="ko-KR" lang="ilo" sz="2800">
                <a:solidFill>
                  <a:srgbClr val="ff0000"/>
                </a:solidFill>
              </a:rPr>
              <a:t>pagarian ti Dios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Ita idi nakitana dagiti bunggoy, simmang-at iti bakras ti bantay ket nagtugaw. Immay kenkuana dagiti adalanna,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ket rinugianna nga insuro ida a kinunana: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"Nagasat dagiti napanglaw iti espiritu, ta kukuada ti pagarian ti langit."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61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Pakalmaen ni Jesus ti Bagyo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Timmakder, tinubngarna ti angin ket kinunana kadagiti dalluyon, "Agulimekkayo! Agtalnakayo!" Kalpasanna, natay ti angin ket naan-anay a kalmado.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39. 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Naggigiddan a naglugan ni Jesus ken dagiti adalanna iti bangka tapno bumallasiwda iti Danaw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ilo" altLang="ko-KR" sz="2500">
                <a:solidFill>
                  <a:schemeClr val="tx1">
                    <a:lumMod val="65000"/>
                    <a:lumOff val="35000"/>
                  </a:schemeClr>
                </a:solidFill>
              </a:rPr>
              <a:t>Immay dagiti pastor ti Betlehem tapno kitaenda ti Anak ti Dios a mangisalakan kadagiti tattao. “Jesus! ti Anak ti Dios! Pagyamanan iti iyuumayyo iti daytoy a daga!”</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Bayat ti panagballasiwda iti dan-aw, kellaat a dimteng ti narungsot nga angin ket dimteng ti nakabutbuteng a dalluyon.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Kamaudiananna kinuna dagiti adalan ken ni Jesus. ‘Maestro, dikay kadi maseknan no malmestayo!’</a:t>
            </a:r>
            <a:r xmlns:a="http://schemas.openxmlformats.org/drawingml/2006/main">
              <a:rPr lang="i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Tinubngar ni Jesus ti angin ket kinunana kadagiti dalluyon, “Naulimekkayo! Agtalnakayo!” Kalpasanna, natay ti angin ket naan-anay a kalmado.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Nagbutengda ket nagsaludsodda iti tunggal maysa, “Siasino daytoy? Uray ti angin ken dalluyon agtulnogda kenkuana!”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Ti laeng Dios ti makabilin iti baybay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ken ti 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Dayta ti gapuna a ni Jesus ti Dios a mangparsua ken mangiturturay iti lubong.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Ni Jesus a patientayo ket saan a maysa kadagiti adu a didiosen, no di ket ti kakaisuna ken mannakabalin-amin a Namarsua a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Masapul a padakkelentayo ti pammatitayo babaen ti pananglagiptayo iti daytoy a kinapudno.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Jesus</a:t>
            </a:r>
            <a:r xmlns:a="http://schemas.openxmlformats.org/drawingml/2006/main">
              <a:rPr altLang="en-US" lang="ilo" sz="3600">
                <a:solidFill>
                  <a:srgbClr val="0070c0"/>
                </a:solidFill>
              </a:rPr>
              <a:t> </a:t>
            </a:r>
            <a:r xmlns:a="http://schemas.openxmlformats.org/drawingml/2006/main">
              <a:rPr altLang="ko-KR" lang="ilo" sz="3600">
                <a:solidFill>
                  <a:srgbClr val="0070c0"/>
                </a:solidFill>
              </a:rPr>
              <a:t>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makinkukua iti amin a banag a mangaramid ken mangiturturay iti amin a banag ditoy lubong.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imbilin ni Jesus iti rabaw ti baybay ken 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agtalna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agtaray ken agay-ayam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agriing</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ngato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nga aglukat</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bukod mo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dagiti mata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1 </a:t>
            </a:r>
            <a:r xmlns:a="http://schemas.openxmlformats.org/drawingml/2006/main">
              <a:rPr altLang="ko-KR" lang="ilo" sz="2800">
                <a:solidFill>
                  <a:srgbClr val="ff0000"/>
                </a:solidFill>
              </a:rPr>
              <a:t>agtalna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Timmakder, tinubngarna ti angin ket kinunana kadagiti dalluyon, "Agulimekkayo! Agtalnakayo!" Kalpasanna, natay ti angin ket naan-anay a kalmado.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39. 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62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Siasino ti Nakasagid iti Kawesko?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Idi nangngegna ti maipapan ken Jesus, simmang-at iti likudanna iti bunggoy ket sinagidna ti kawesna.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28.gapu ta napanunotna, "No sagidenko laeng ti kawesna, umimbagak."</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Ni Jesus, nga isu ti apo ti amin,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ket anak ti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Ngem idi immay ni Jesus iti daytoy a daga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naipasngay iti kulluong nga addaan iti nanumo a pigura.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Datayo a mamati ken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annak ti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Ngem masapul nga agbiagtayo a napakumbaba ken nababa a kas ken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Adu a tattao ti nakangngeg maipapan ken Jesus, ket sinurotda ni Jesus.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Kalpasanna, simmang-at ti maysa a babai iti likudanna ket sinagidna dagiti kawes ni Jesus tapno umimbag.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Maysa a babai ti nagsagaba iti sakit a maawagan iti panagpadara iti 12 a tawen. Pinadasna ti adu a pamay-an a mangtarimaan iti dayta, ngem saan a natarimaan ken binusbosna amin nga adda kenkuana.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'Siasino ti nangsagid iti kawesko??' Dagus a naamiris ni Jesus a rimmuar Kenkuana ti pannakabalinna. Immay ket natnag iti sakana ket imbagana kenkuana ti intero a kinapudno.</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Kinuna ni Jesus kenkuana, ‘Anakko, pinaimbagnaka ti pammatim. Mapanka a sitatalna.’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Napan ken Jesus ti babai nga agsagsagaba iti panagpadara iti 12 a tawen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buyogen ti pammati.</a:t>
            </a:r>
            <a:r xmlns:a="http://schemas.openxmlformats.org/drawingml/2006/main">
              <a:rPr altLang="en-US" lang="ilo" sz="3200">
                <a:solidFill>
                  <a:schemeClr val="tx1">
                    <a:lumMod val="65000"/>
                    <a:lumOff val="35000"/>
                  </a:schemeClr>
                </a:solidFill>
              </a:rPr>
              <a:t> </a:t>
            </a:r>
            <a:r xmlns:a="http://schemas.openxmlformats.org/drawingml/2006/main">
              <a:rPr altLang="ko-KR" lang="ilo" sz="3200">
                <a:solidFill>
                  <a:schemeClr val="tx1">
                    <a:lumMod val="65000"/>
                    <a:lumOff val="35000"/>
                  </a:schemeClr>
                </a:solidFill>
              </a:rPr>
              <a:t>Pinaimbag ni Jesus ti babai ket indaydayawna ti pammatina iti imatang dagiti tattao.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Makitkita pay laeng ti Dios ti pammatitayo.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No masabettayo dagiti narigat a banag,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umaytayo iti Dios buyogen ti pammati.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 ?</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Ammo ni Jesus dagiti saem ken pakarigatantayo ket solbarenna dagitoy.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sinagid ni Jesus ti babai a nagsakit iti 12 a tawen?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buok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nga ima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a kadapan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a kawes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4 </a:t>
            </a:r>
            <a:r xmlns:a="http://schemas.openxmlformats.org/drawingml/2006/main">
              <a:rPr altLang="ko-KR" lang="ilo" sz="2800">
                <a:solidFill>
                  <a:srgbClr val="ff0000"/>
                </a:solidFill>
              </a:rPr>
              <a:t>a kawes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Idi nangngegna ti maipapan ken Jesus, simmang-at iti likudanna iti bunggoy ket sinagidna ti kawesna.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gapu ta napanunotna, "No sagidenko laeng ti kawesna, umimbagak."</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63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Talitha koum nga!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ilo" sz="4000">
                <a:solidFill>
                  <a:srgbClr val="FF0000"/>
                </a:solidFill>
              </a:rPr>
              <a:t>Sao Ita nga aldaw</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lo" sz="3600">
                <a:solidFill>
                  <a:schemeClr val="tx1">
                    <a:lumMod val="65000"/>
                    <a:lumOff val="35000"/>
                  </a:schemeClr>
                </a:solidFill>
              </a:rPr>
              <a:t>Agsikogkanto ket mangipasngayka iti maysa nga anak a lalaki, ket masapul nga itedmo kenkuana ti nagan a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ilo" sz="2800">
                <a:solidFill>
                  <a:schemeClr val="tx1">
                    <a:lumMod val="65000"/>
                    <a:lumOff val="35000"/>
                  </a:schemeClr>
                </a:solidFill>
              </a:rPr>
              <a:t>Lucas</a:t>
            </a:r>
            <a:r xmlns:a="http://schemas.openxmlformats.org/drawingml/2006/main">
              <a:rPr altLang="en-US" dirty="0" lang="ilo" sz="2800">
                <a:solidFill>
                  <a:schemeClr val="tx1">
                    <a:lumMod val="65000"/>
                    <a:lumOff val="35000"/>
                  </a:schemeClr>
                </a:solidFill>
              </a:rPr>
              <a:t> </a:t>
            </a:r>
            <a:r xmlns:a="http://schemas.openxmlformats.org/drawingml/2006/main">
              <a:rPr altLang="ko-KR" dirty="0" lang="il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Immay ni Jesus ditoy daga a sipapakumbaba ken kinababa, ngem Isu ti pudno nga Aritayo.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Iniggamanna ti imana ket kinunana kenkuana, "Talitha koum!" (kayatna a sawen, "Bassit a balasitang, kunak kenka, bumangonka!"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41. 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Maysa a lalaki nga agnagan Jairo, ti agturay iti sinagoga, ti immay ken ni Jesus ket kinunana; “Matayen ti balasangko. Tulongandak.”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Iti dalan nga agawid a kadua ni Jesus, nagtaray ti maysa a lalaki ket imbagana a natayen ti balasangna.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Idi nakasangpet iti pagtaengan, natayen ti balasang ni Jairo, ket agsangsangit dagiti tattao.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Simrek ni Jesus ket kinunana kadakuada, “Saan a natay ti ubing no di ket matmaturog.”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'Iniggamanna ti imana ket kinunana kenkuana, "Talitha koum!" (kayatna a sawen, "Bassit a balasitang, kunak kenka, bumangonka!" ). Dagus a timmakder ti balasang ket nagna.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Ni Jesus ti mangiturturay ken patay.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Ti ipapatay ti kabuteng unay kadagiti tattao, ngem pinarmek dayta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Mataytayo inton agangay iti mabiit wenno naladaw.</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Ngem saan a kasapulan nga agbutengka ken patay.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Gapu ta dayta ni Jesus ti mangiturturay iti ipapatay.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Ket mamatitayo ken ni Jesus a nangparmek iti ipapatay.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 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isu ti mangted iti biag ken Daydiay mangiturturay iti biag nga aggigiddan.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lo" sz="3200">
                <a:solidFill>
                  <a:schemeClr val="tx1">
                    <a:lumMod val="65000"/>
                    <a:lumOff val="35000"/>
                  </a:schemeClr>
                </a:solidFill>
              </a:rPr>
              <a:t>Ania ti aramiden ni “Talitha koum!” kayat a saoen?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ilo" sz="2800">
                <a:solidFill>
                  <a:schemeClr val="tx1">
                    <a:lumMod val="65000"/>
                    <a:lumOff val="35000"/>
                  </a:schemeClr>
                </a:solidFill>
              </a:rPr>
              <a:t>Bassit a balasitang, agmeriendaka!</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Bassit a balasitang, maturogka!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Bassit a balasitang, bumangonka!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Bassit a balasitang, kantaem ti kanta!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3 </a:t>
            </a:r>
            <a:r xmlns:a="http://schemas.openxmlformats.org/drawingml/2006/main">
              <a:rPr altLang="ko-KR" lang="ilo" sz="2800">
                <a:solidFill>
                  <a:srgbClr val="ff0000"/>
                </a:solidFill>
              </a:rPr>
              <a:t>Bassit a balasitang, bumangonka!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Iniggamanna ti imana ket kinunana kenkuana, "Talitha koum!" (kayatna a sawen, "Bassit a balasitang, kunak kenka, bumangonka!"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5: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41. 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Ita nga aldaw</a:t>
            </a:r>
            <a:r xmlns:a="http://schemas.openxmlformats.org/drawingml/2006/main">
              <a:rPr altLang="en-US" lang="ilo" sz="4000">
                <a:solidFill>
                  <a:srgbClr val="ff0000"/>
                </a:solidFill>
              </a:rPr>
              <a:t> </a:t>
            </a:r>
            <a:r xmlns:a="http://schemas.openxmlformats.org/drawingml/2006/main">
              <a:rPr altLang="ko-KR" lang="ilo" sz="4000">
                <a:solidFill>
                  <a:srgbClr val="ff0000"/>
                </a:solidFill>
              </a:rPr>
              <a:t>Ababa nga eksamen</a:t>
            </a:r>
            <a:r xmlns:a="http://schemas.openxmlformats.org/drawingml/2006/main">
              <a:rPr altLang="en-US" lang="il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Sadino ti nakaipasngayan ni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ket</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balay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a palasio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iti maysa a kulluong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naluho nga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3 </a:t>
            </a:r>
            <a:r xmlns:a="http://schemas.openxmlformats.org/drawingml/2006/main">
              <a:rPr altLang="ko-KR" lang="ilo" sz="2800">
                <a:solidFill>
                  <a:srgbClr val="ff0000"/>
                </a:solidFill>
              </a:rPr>
              <a:t>iti maysa a kulluong</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64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Maysa a masakit a lalaki idiay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Kalpasanna, kinuna ni Jesus kenkuana, "Bumangonka! Alaem ti baniom ket magnaka."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lo" altLang="ko-KR" sz="3600">
                <a:solidFill>
                  <a:schemeClr val="tx1">
                    <a:lumMod val="65000"/>
                    <a:lumOff val="35000"/>
                  </a:schemeClr>
                </a:solidFill>
              </a:rPr>
              <a:t>Dagus a naagasan ti lalaki; pinidutna ti baniona ket nagna. Ti aldaw a pannakapasamak daytoy ket Aldaw a Panaginana,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Juan 5: 1 .</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Adda maysa a dan-aw a maawagan iti Betesda idiay Jerusalem. Dakkel a bilang dagiti masakit ti naguummong sadiay nga agur-uray iti panaggaraw ti dandanum.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Ta ti maysa nga anghel ti Apo bimmaba iti dan-aw iti sumagmamano a panawen iti dan-aw ket pinagbukbokna ti danum; siasinoman idin nga umuna, kalpasan ti pannakagugor ti danum, simrek ket naimbagan manipud iti aniaman a sakit nga adda kenkuana.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Adda maysa a lalaki a saan a makapagna. Idi nakita ni Jesus ket dinamagna iti lalaki nga adda sadiay iti tallopulo ket walo a tawen. “Kayatmo kadi ti umimbag?”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“Apo, awan ti mangtulong kaniak a sumrek iti pool no agkullayaw ti danum. Tulongandak, pangngaasim!” Kalpasanna, kinuna ni Jesus kenkuana, “Bumangonka! Alaem ti banio ket magnaka.”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Kas kinuna ni Jesus innalana ti baniona ket nagna. Dagus a naagasan ti masakit a lalaki a 38 a tawenen nga agsakit.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ilo" altLang="ko-KR" sz="3600">
                <a:solidFill>
                  <a:schemeClr val="tx1">
                    <a:lumMod val="65000"/>
                    <a:lumOff val="35000"/>
                  </a:schemeClr>
                </a:solidFill>
              </a:rPr>
              <a:t>Ti kasapulan unay para kadagiti masakit iti pool ti Betesda ket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tapno maagasan.</a:t>
            </a:r>
            <a:r xmlns:a="http://schemas.openxmlformats.org/drawingml/2006/main">
              <a:rPr lang="il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Ammo ni Jesus no ania ti kasapulantayo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nasaysayaat ngem kadatayo.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Ni Jesus ti mangted kadatayo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no ania ti kasapulantayo.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t>Siasino ni Jesus?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 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ti mangagas iti amin a sakit ken addaan pannakabalin a mangituray iti amin.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Ania ti kiniddaw ti masakit nga aramiden ni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Agasam ti sakitko, pangngaasim!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Isalakannak, pangngaasim!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Ikkannak iti taraon, pangngaasim!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Tulongandak a bumaba iti pool no agkullayaw ti danum, pangngaasim!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4 </a:t>
            </a:r>
            <a:r xmlns:a="http://schemas.openxmlformats.org/drawingml/2006/main">
              <a:rPr lang="ilo" altLang="ko-KR" sz="2800">
                <a:solidFill>
                  <a:srgbClr val="ff0000"/>
                </a:solidFill>
              </a:rPr>
              <a:t>Tulongandak a bumaba iti pool no agkullayaw ti danum, pangngaasim!</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Ita nga aldaw iti ili ni David nayanak kenka ti Mangisalakan; isu ni Cristo nga Apo.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Kasla</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Kalpasanna, kinuna ni Jesus kenkuana, "Bumangonka! Alaem ti baniom ket magnaka."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lo" altLang="ko-KR" sz="3600">
                <a:solidFill>
                  <a:schemeClr val="tx1">
                    <a:lumMod val="65000"/>
                    <a:lumOff val="35000"/>
                  </a:schemeClr>
                </a:solidFill>
              </a:rPr>
              <a:t>9.Maminsan a naagasan ti lalaki; pinidutna ti baniona ket nagna. Ti aldaw a pannakapasamak daytoy ket Aldaw a Panaginana,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Juan 5: 1 .</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65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Ni Jesus a nangtaraon iti 5,000 a Lallaki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Kalpasanna, innala ni Jesus dagiti tinapay, nagyaman, ken inwarasna kadagidiay nakatugaw agingga a kayatda. Kasta met ti inaramidna kadagiti ikan.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Juan</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 1.</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Nasurok a lima ribu a tattao ti nagtitipon tapno dumngeg iti pannursuro ni Jesus.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Ngem orasen ti pangngaldaw. Mabisin ti amin, ngem awan ti makanda, ket ti laeng adda kadakuada ket dua nga ikan ken lima a tinapay.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Kalpasanna, innala ni Jesus ti tinapay ken ikan, nagyaman, ket inwarasna kadagidiay nakatugaw agingga a kayatda.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Ngem, adda nakaskasdaaw a napasamak! Umdasen ti 5,000 a tattao tapno mapnekda!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Ket inummongda dagitoy ket pinunnoda ti sangapulo ket dua a basket kadagiti pedaso ti lima a tinapay a sebada a nabati dagiti nangan.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solidFill>
                  <a:schemeClr val="tx1">
                    <a:lumMod val="65000"/>
                    <a:lumOff val="35000"/>
                  </a:schemeClr>
                </a:solidFill>
              </a:rPr>
              <a:t>Para kadakami awan ti pamay-an tapno mapno ti nasurok a 5,000 a tattao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nga addaan iti lima a tinapay ken dua nga ikan.</a:t>
            </a:r>
            <a:r xmlns:a="http://schemas.openxmlformats.org/drawingml/2006/main">
              <a:rPr lang="i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Ngem ni Jesus, ti Anak ti Dios, nangaramid kadagiti milagro kadakuada.</a:t>
            </a:r>
            <a:r xmlns:a="http://schemas.openxmlformats.org/drawingml/2006/main">
              <a:rPr lang="i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Napatpateg a kanayontayo a kadua ni Jesus ngem ti aniaman nga adu wenno awan ti adda kadatayo.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t>Siasino ni Jesus?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 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ti makaited kadatayo iti nawadwad a taraon.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47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Naragsak a panagkasangay ni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Mano a taraon ti nabati kalpasan a pinakan ni Jesus ti 5,000 a tattao?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sangapulo a basket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sangapulo ket maysa a basket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sangapulo ket dua a basket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sangapulo ket tallo a basket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3 </a:t>
            </a:r>
            <a:r xmlns:a="http://schemas.openxmlformats.org/drawingml/2006/main">
              <a:rPr lang="ilo" altLang="ko-KR" sz="2800">
                <a:solidFill>
                  <a:srgbClr val="ff0000"/>
                </a:solidFill>
              </a:rPr>
              <a:t>sangapulo ket dua a basket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Kalpasanna, innala ni Jesus dagiti tinapay, nagyaman, ken inwarasna kadagidiay nakatugaw agingga a kayatda. Kasta met ti inaramidna kadagiti ikan.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Juan</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 1.</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66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Magmagna ni Jesus iti rabaw ti danum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Idi naggaudda iti tallo wenno tallo ket kagudua a milia, nakitada ni Jesus nga umas-asideg iti bangka, a magmagna iti rabaw ti danum; ket nagbutengda.</a:t>
            </a:r>
            <a:endParaRPr xmlns:a="http://schemas.openxmlformats.org/drawingml/2006/main" lang="en-US" altLang="ko-KR" sz="3600"/>
          </a:p>
          <a:p>
            <a:pPr xmlns:a="http://schemas.openxmlformats.org/drawingml/2006/main" lvl="0">
              <a:defRPr/>
            </a:pPr>
            <a:r xmlns:a="http://schemas.openxmlformats.org/drawingml/2006/main">
              <a:rPr lang="ilo" altLang="ko-KR" sz="3600"/>
              <a:t>Ngem kinunana kadakuada, "Siak; dikay agbuteng."</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Juan</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 1.</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Bayat nga agkarkararag ni Jesus iti bantay nga agmaymaysa, dagiti adalanna ti manggagaud iti bangka nga agturong iti ballasiw ti dan-aw.</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Kamaudiananna, nasipnget ket pimmigsa ken narangkis ti angin ken ti danum.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“Kitaem sadiay! Adda magmagna iti rabaw ti danum!“ Nagbutengda. Nagsangit ti maysa kadakuada, “Adda magmagna iti rabaw ti danum!”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“Siak dayta: dika agbuteng!” Ni Jesus ti magmagna iti rabaw ti danum.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Nasdaawda iti daytoy. Inawatda ni Jesus iti bangka. Napanunotda, “Ni Jesus ket anak ti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solidFill>
                  <a:schemeClr val="tx1">
                    <a:lumMod val="65000"/>
                    <a:lumOff val="35000"/>
                  </a:schemeClr>
                </a:solidFill>
              </a:rPr>
              <a:t>Ti pannagna iti rabaw ti danum ket maysa a banag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awan ti makaaramid.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Ngem nagna ni Jesus iti rabaw ti danum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tapno masarakanna dagiti adalanna.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Gapu ta naisangsangayan a tao ni Jesus,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ti anak ti Dios.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Talaga a kasapulantayo ti mamati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nga ni Jesus ket Anak ti Dios.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Ita nga aldaw</a:t>
            </a:r>
            <a:r xmlns:a="http://schemas.openxmlformats.org/drawingml/2006/main">
              <a:rPr altLang="en-US" lang="ilo" sz="4000">
                <a:solidFill>
                  <a:srgbClr val="ff0000"/>
                </a:solidFill>
              </a:rPr>
              <a:t> </a:t>
            </a:r>
            <a:r xmlns:a="http://schemas.openxmlformats.org/drawingml/2006/main">
              <a:rPr altLang="ko-KR" lang="ilo" sz="4000">
                <a:solidFill>
                  <a:srgbClr val="ff0000"/>
                </a:solidFill>
              </a:rPr>
              <a:t>Sarita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Idi dimtengda iti balay, nakitada ti ubing a kaduana ni Maria nga inana, ket nagruknoyda ken nagdaydayawda kenkuana. Kalpasanna, linuktanda dagiti gamengda ket indatanda kenkuana dagiti sagut a balitok ken insenso ken mirra.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solidFill>
                  <a:srgbClr val="ff0000"/>
                </a:solidFill>
              </a:rPr>
              <a:t>Siasino ni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 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ti umay kadatayo tapno tumulong ken mangisalakan kadatayo uray ania dagiti lappedtayo.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Kasano nga immay ni Jesus kadagiti adalanna iti tengnga ti danaw??</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agtaytayab iti danum..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panaglugan iti naparpartak a bangka...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panaglangoy..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magmagna iti rabaw ti danum..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4 </a:t>
            </a:r>
            <a:r xmlns:a="http://schemas.openxmlformats.org/drawingml/2006/main">
              <a:rPr lang="ilo" altLang="ko-KR" sz="2800">
                <a:solidFill>
                  <a:srgbClr val="ff0000"/>
                </a:solidFill>
              </a:rPr>
              <a:t>magmagna iti rabaw ti danum..</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Idi naggaudda iti tallo wenno tallo ket kagudua a milia, nakitada ni Jesus nga umas-asideg iti bangka, a magmagna iti rabaw ti danum; ket nagbutengda.</a:t>
            </a:r>
            <a:endParaRPr xmlns:a="http://schemas.openxmlformats.org/drawingml/2006/main" lang="en-US" altLang="ko-KR" sz="3600"/>
          </a:p>
          <a:p>
            <a:pPr xmlns:a="http://schemas.openxmlformats.org/drawingml/2006/main" lvl="0">
              <a:defRPr/>
            </a:pPr>
            <a:r xmlns:a="http://schemas.openxmlformats.org/drawingml/2006/main">
              <a:rPr lang="ilo" altLang="ko-KR" sz="3600"/>
              <a:t>Ngem kinunana kadakuada, "Siak; dikay agbuteng."</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Juan</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6: 1.</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67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Panagpudno ni Pedro ken Cristo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Insungbat ni Simon Pedro, "Sika ti Cristo, Anak ti sibibiag a Dios."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Mateo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16:</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Maysa nga aldaw, sinaludsod ni Jesus kadagiti adalanna, "Siasino ti ibagbaga dagiti tattao a ti Anak ti Tao?"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Insungbatda, “Kuna ti dadduma a ni Juan a Mammautisar; kuna ti dadduma ni Elias; ken maysa kadagiti propeta."</a:t>
            </a:r>
            <a:r xmlns:a="http://schemas.openxmlformats.org/drawingml/2006/main">
              <a:rPr lang="i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"Ngem sika ngay?" sinaludsodna. "Siasino ti kunam?"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Insungbat ni Simon Pedro, "Sika ti Cristo, Anak ti sibibiag a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kinuna ni Jesus a buyogen ti dakkel a ragsak. "Husto ti ibagbagam iti panagpudnom! Iti daytoy a bato ket bangonekto ti simbaanko!”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Idi naipasngay ni Jesus, nagparang ti bituen kadagiti doktor iti daya.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ilo" altLang="ko-KR" sz="3600">
                <a:solidFill>
                  <a:schemeClr val="tx1">
                    <a:lumMod val="65000"/>
                    <a:lumOff val="35000"/>
                  </a:schemeClr>
                </a:solidFill>
              </a:rPr>
              <a:t>Ammo nga eksakto ni Pedro no siasino ni Jesus, ken eksakto nga impudnona maipapan ken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Ket kalpasan a nangngegna daytoy indaydayaw ni Jesus ni Pedro gapu iti umiso a panagpudnona.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Siasino ti pagaruptayo a ni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Masapul nga am-ammotayo ni Jesus nga eksakto a kas iti kuna ti Biblia, ken masapul nga ipudnotayo maipapan ken Jesus nga eksakto a kas iti kuna ti Biblia.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solidFill>
                  <a:srgbClr val="ff0000"/>
                </a:solidFill>
              </a:rPr>
              <a:t>Siasino ni Jesus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 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isu ti mangbangon iti iglesiana iti umno a panangipudno iti pammati.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Siasino ti imbaga ni Pedro a ni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ti Cristo, ti Anak ti Dios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Nabileg nga Elias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Juan a Mammautisar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ni Jeremias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1 </a:t>
            </a:r>
            <a:r xmlns:a="http://schemas.openxmlformats.org/drawingml/2006/main">
              <a:rPr lang="ilo" altLang="ko-KR" sz="2800">
                <a:solidFill>
                  <a:srgbClr val="ff0000"/>
                </a:solidFill>
              </a:rPr>
              <a:t>ti Cristo, ti Anak ti Dios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Insungbat ni Simon Pedro, "Sika ti Cristo, Anak ti sibibiag a Dios."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Mateo</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16:</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68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Estoria ti Maag a Nabaknang a Tao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"Ngem kinuna ti Dios kenkuana, 'Magka! Iti daytoy met laeng a rabii ti biagmo ket makalikaguman kenka. Kalpasanna, siasino ti makagun-od iti insaganam para iti bagim?'</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“Kinuna ni Jesus, “Ti biag ti tao awan pakainaiganna iti adda kenkuana.”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Ket insalaysay ni Jesus kadatayo ti maysa nga estoria.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ilo" altLang="ko-KR" sz="3200">
                <a:solidFill>
                  <a:schemeClr val="tx1">
                    <a:lumMod val="65000"/>
                    <a:lumOff val="35000"/>
                  </a:schemeClr>
                </a:solidFill>
              </a:rPr>
              <a:t>Maipapan dayta iti maysa a maag a nabaknang.</a:t>
            </a:r>
            <a:r xmlns:a="http://schemas.openxmlformats.org/drawingml/2006/main">
              <a:rPr lang="i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Naragsak ti baknang a nangibangon iti dakdakkel a bodega para iti kinabaknang ken bukbukelna. "Adu ti naurnongko a taraon iti bodega, kararuak, ita tagiragsakem ti bagim!"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Kalpasanna, imbaga ti Dios iti nabaknang.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"Maagka! No alaek ti biagmo ita nga aldaw, siasino ti sanikua ti amin a kinabaknangmo?"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“Makita daytoy a bituen no maipasngay ti ari! Surotentayo ti bituen!” Rinugian dagiti doktor a sinurot ti bituen.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Nalpas ni Jesus ti nagsao ket kinunana,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"Saanka nga agurnong ti kinabaknang para kenka, no di ket para iti Dios. Aramidem ti amin a kabaelam a tumulong kadagiti agkasapulan."</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ilo" altLang="ko-KR" sz="3500">
                <a:solidFill>
                  <a:schemeClr val="tx1">
                    <a:lumMod val="65000"/>
                    <a:lumOff val="35000"/>
                  </a:schemeClr>
                </a:solidFill>
              </a:rPr>
              <a:t>Ania ti pakausaran ti kuartam?</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ilo" altLang="ko-KR" sz="3500">
                <a:solidFill>
                  <a:schemeClr val="tx1">
                    <a:lumMod val="65000"/>
                    <a:lumOff val="35000"/>
                  </a:schemeClr>
                </a:solidFill>
              </a:rPr>
              <a:t>Sika laeng kadi ti maus-usar a mangpennek?</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lo" altLang="ko-KR" sz="3500">
                <a:solidFill>
                  <a:schemeClr val="tx1">
                    <a:lumMod val="65000"/>
                    <a:lumOff val="35000"/>
                  </a:schemeClr>
                </a:solidFill>
              </a:rPr>
              <a:t>Rumbeng a mausar ti kuarta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lo" altLang="ko-KR" sz="3500">
                <a:solidFill>
                  <a:schemeClr val="tx1">
                    <a:lumMod val="65000"/>
                    <a:lumOff val="35000"/>
                  </a:schemeClr>
                </a:solidFill>
              </a:rPr>
              <a:t>para iti dayag ti Dios.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ilo" altLang="ko-KR" sz="3500">
                <a:solidFill>
                  <a:schemeClr val="tx1">
                    <a:lumMod val="65000"/>
                    <a:lumOff val="35000"/>
                  </a:schemeClr>
                </a:solidFill>
              </a:rPr>
              <a:t>Datayo dagiti tattao ti pagarian ti Dios. Ngarud, nasken a tulongantayo dagiti agkasapulan babaen ti bukodtayo a kuarta.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t>Siasino ni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ti makinkukua iti amin a biag, ken amin a kinabaknang.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Ania ti inaramid ti maag a nabaknang a tao para iti kararuana?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Tinulonganna dagiti napanglaw.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Nagdaydayaw iti Dios.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Inkasabana ti ebanghelio.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Adu ti inurnongna a kinabaknang.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4 </a:t>
            </a:r>
            <a:r xmlns:a="http://schemas.openxmlformats.org/drawingml/2006/main">
              <a:rPr lang="ilo" altLang="ko-KR" sz="2800">
                <a:solidFill>
                  <a:srgbClr val="ff0000"/>
                </a:solidFill>
              </a:rPr>
              <a:t>Adu ti inurnongna a kinabaknang.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"Ngem kinuna ti Dios kenkuana, 'Magka! Iti daytoy met laeng a rabii ti biagmo ket makalikaguman kenka. Kalpasanna, siasino ti makagun-od iti insaganam para iti bagim?'</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69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Panagsapul iti Napukaw a Karnero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Ibagak kadakayo nga iti isu met laeng a wagas ad-adunto ti panagrag-o idiay langit gapu iti maysa a managbasol nga agbabawi ngem iti siam a pulo ket siam a nalinteg a tattao a saan a kasapulan nga agbabawi.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Maysa nga aldaw maysa a karnero ti nabati nga agmaymaysa, a naisina kadagiti karnero dagiti gagayyemna.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Binilang ti pastor dagiti karnero ket nasarakan a naungaw ti maysa kadagiti sangagasut!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Nangibati ti pastor iti 99 a karnero ket rimmuar a nagsapul iti napukaw.</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Nagsardeng ti bituen iti rabaw dagiti kuadra ti Betlehem. Impadto idi ti Biblia a naipasngay ni Jesus idiay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Ket kamaudiananna nasarakan ti pastor ti napukaw a karnero.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Nagawid ti pastor a kaduana dagiti karnero gapu iti ragsakna ket nangaramid iti dakkel a padaya.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Nalpas ni Jesus ti nagsao ket kinunana,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"No kasano a maragsakan ti pastor a makasarak iti napukaw a karnero,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Maragsakan ti Dios iti panagbabawi ti maysa a managbasol."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lo" altLang="ko-KR" sz="3600">
                <a:solidFill>
                  <a:schemeClr val="tx1">
                    <a:lumMod val="65000"/>
                    <a:lumOff val="35000"/>
                  </a:schemeClr>
                </a:solidFill>
              </a:rPr>
              <a:t>Masapul nga agsakripisio ti pastor iti di mabilang tapno makasarak iti napukaw a karnero.</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Insakripisio ni Jesus ti biagna tapno maisalakantayo.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lo" altLang="ko-KR" sz="3600">
                <a:solidFill>
                  <a:schemeClr val="tx1">
                    <a:lumMod val="65000"/>
                    <a:lumOff val="35000"/>
                  </a:schemeClr>
                </a:solidFill>
              </a:rPr>
              <a:t>Masapul nga agyamantayo ken Jesus gapu iti panangisalakanna kadatayo a kas iti napukaw a karnero.</a:t>
            </a:r>
            <a:r xmlns:a="http://schemas.openxmlformats.org/drawingml/2006/main">
              <a:rPr lang="il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t>Siasino ni Jesus ?</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Jesus</a:t>
            </a:r>
            <a:r xmlns:a="http://schemas.openxmlformats.org/drawingml/2006/main">
              <a:rPr lang="ilo" altLang="en-US" sz="3600">
                <a:solidFill>
                  <a:srgbClr val="0070c0"/>
                </a:solidFill>
              </a:rPr>
              <a:t> </a:t>
            </a:r>
            <a:r xmlns:a="http://schemas.openxmlformats.org/drawingml/2006/main">
              <a:rPr lang="ilo" altLang="ko-KR" sz="3600">
                <a:solidFill>
                  <a:srgbClr val="0070c0"/>
                </a:solidFill>
              </a:rPr>
              <a:t>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ti maragsakan iti panagbabawitayo manipud iti basol.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Ania ti saan nga inaramid ti pastor bayat ti panagbirokna iti napukaw a karnero?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Nangibati iti 99 a karnero tapno sukimatenda ti napukaw.</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Naragsakan a nakasarak iti napukaw.</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Gimmatang iti baro a karnero.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Inayabanna dagiti tattao para iti maysa a party.</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3 </a:t>
            </a:r>
            <a:r xmlns:a="http://schemas.openxmlformats.org/drawingml/2006/main">
              <a:rPr lang="ilo" altLang="ko-KR" sz="2800">
                <a:solidFill>
                  <a:srgbClr val="ff0000"/>
                </a:solidFill>
              </a:rPr>
              <a:t>Gimmatang iti baro a karnero.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Ibagak kadakayo nga iti isu met laeng a wagas ad-adunto ti panagrag-o idiay langit gapu iti maysa a managbasol nga agbabawi ngem iti siam a pulo ket siam a nalinteg a tattao a saan a kasapulan nga agbabawi.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70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Estoria ti Naimbag a Samaritano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"Asino kadagitoy tallo ti pagarupyo a kaarruba ti lalaki a natnag kadagiti ima dagiti mannanakaw?"</a:t>
            </a:r>
            <a:endParaRPr xmlns:a="http://schemas.openxmlformats.org/drawingml/2006/main" lang="en-US" altLang="ko-KR" sz="3600"/>
          </a:p>
          <a:p>
            <a:pPr xmlns:a="http://schemas.openxmlformats.org/drawingml/2006/main" lvl="0">
              <a:defRPr/>
            </a:pPr>
            <a:r xmlns:a="http://schemas.openxmlformats.org/drawingml/2006/main">
              <a:rPr lang="ilo" altLang="ko-KR" sz="3600"/>
              <a:t>Insungbat ti eksperto iti linteg, "Daydiay naasi kenkuana." Imbaga ni Jesus kenkuana, "Inka ket aramidem met ti kasta."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10:</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Bayat a magmagna ti maysa a lalaki nga agmaymaysa, nasabatna dagiti mannanakaw. Inuksobda ti kawesna, kinabilda ken pimmanawda, a pinanawanda a kagudua ti natay.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Kalpasanna, nairana a nakita ti maysa a padi iti dalan, limmabas iti bangir. Kasta met ti maysa a Levita.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Iti uneg ti kuadra ti Betlehem adda da Maria, Jose, ken ti maladaga a ni Jesus, nga immay ditoy daga kas ari.</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Maikatlo, nairana a nakakita kenkuana ti maysa a Samaritano. Dagiti Samaritano ket tattao a saan a magustuan dagiti Judio.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Ngem, naasian kenkuana ti Samaritano, isu a natratar ken inaywananna a naimbag.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Kinuna ni Jesus: “Ti ili ti Dios, iti aniaman a kanito, masapul nga agbalinda a naimbag a kaarruba a tumulong kadagidiay agkasapulan.”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solidFill>
                  <a:schemeClr val="tx1">
                    <a:lumMod val="65000"/>
                    <a:lumOff val="35000"/>
                  </a:schemeClr>
                </a:solidFill>
              </a:rPr>
              <a:t>Ti padi ken dagiti Levita ket kasla, iti rabaw, nasinged iti Dios, ngem awan ti sabali nga inayatda.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Ti Samaritano, iti rabaw, kasla saan a nasinged iti Dios, no di ket maysa a nasayaat a kaarruba a situtulok nga agayat kadagiti sabsabali.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Rumbeng met nga agbalintayo a tumulong kadagiti kaarrubatayo nga agkasapulan no nasingedtayo iti Dios.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t>Siasino ni Jesus?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 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Datayo ti mapilit a matay gapu kadagiti basoltayo, kas met laeng kadagidiay natakawan.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ilo" altLang="ko-KR" sz="3600">
                <a:solidFill>
                  <a:schemeClr val="tx1">
                    <a:lumMod val="65000"/>
                    <a:lumOff val="35000"/>
                  </a:schemeClr>
                </a:solidFill>
              </a:rPr>
              <a:t>Ngem ni Jesus ti nangispal kadatayo iti daytoy nakaam-amak a kasasaad.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Ania ti inaramid ti padi ken ti Levita idi nakitada ti maysa a lalaki a natakawan?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Nagkararagda kenkuana.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Ti inagasanna dagiti sugatna.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Impan da isuna iti ospital.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Limmabasda kenkuana iti bangir.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4 </a:t>
            </a:r>
            <a:r xmlns:a="http://schemas.openxmlformats.org/drawingml/2006/main">
              <a:rPr lang="ilo" altLang="ko-KR" sz="2800">
                <a:solidFill>
                  <a:srgbClr val="ff0000"/>
                </a:solidFill>
              </a:rPr>
              <a:t>Limmabasda kenkuana iti bangir.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ilo" altLang="ko-KR" sz="3600"/>
              <a:t>"Asino kadagitoy tallo ti pagarupyo a kaarruba ti lalaki a natnag kadagiti ima dagiti mannanakaw?"</a:t>
            </a:r>
            <a:endParaRPr xmlns:a="http://schemas.openxmlformats.org/drawingml/2006/main" lang="en-US" altLang="ko-KR" sz="3600"/>
          </a:p>
          <a:p>
            <a:pPr xmlns:a="http://schemas.openxmlformats.org/drawingml/2006/main" lvl="0">
              <a:defRPr/>
            </a:pPr>
            <a:r xmlns:a="http://schemas.openxmlformats.org/drawingml/2006/main">
              <a:rPr lang="ilo" altLang="ko-KR" sz="3600"/>
              <a:t>Insungbat ti eksperto iti linteg, "Daydiay naasi kenkuana." Imbaga ni Jesus kenkuana, "Inka ket aramidem met ti kasta."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10:</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71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Maria ken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ilo" altLang="ko-KR" sz="4000"/>
              <a:t>ngem maysa laeng ti kasapulan. Pinili ni Maria ti nasaysayaat, ket saanto a maikkat kenkuana."</a:t>
            </a:r>
            <a:endParaRPr xmlns:a="http://schemas.openxmlformats.org/drawingml/2006/main" lang="en-US" altLang="ko-KR" sz="4000"/>
          </a:p>
          <a:p>
            <a:pPr xmlns:a="http://schemas.openxmlformats.org/drawingml/2006/main" lvl="0">
              <a:defRPr/>
            </a:pPr>
            <a:r xmlns:a="http://schemas.openxmlformats.org/drawingml/2006/main">
              <a:rPr lang="il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il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10:</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42. 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Naawis ni Jesus iti balay da Maria ken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Inted dagiti doktor manipud Daya ken Jesus ti balitok, insienso, ken mirra nga insaganada kas sagut. “Agyamanak ken Jesus ta immayka iti daytoy a daga!”</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Bayat nga okupado ni Marta nga agtartrabaho, sigagagar a dimngeg ni Maria ken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"Diak mamati a pinalubosannak ni Mary nga agtrabaho nga agmaymaysa no kasta unay ti kinakumikomko," napanunot ni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Kamaudiananna, nagreklamo ni Marta ken Jesus. "Jesus, pangngaasim ta palubosam ni Maria. Adu unay ti trabahok nga aramidek nga agmaymaysa."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Kinuna ni Jesus, "Dika agaramid iti adu unay. Kaay-ayo ni Maria ti dumngeg, isu nga agtultuloyto a dumngeg."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solidFill>
                  <a:srgbClr val="ff0000"/>
                </a:solidFill>
              </a:rPr>
              <a:t>Leksion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solidFill>
                  <a:schemeClr val="tx1">
                    <a:lumMod val="65000"/>
                    <a:lumOff val="35000"/>
                  </a:schemeClr>
                </a:solidFill>
              </a:rPr>
              <a:t>Impagarup ni Marta a saan nga umiso a dumngeg ni Maria ken ni Jesus idinto ta adu ti aramidenda.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Ngem insuro ni Jesus kadakuada a napatpateg ti panagimdeng ken Jesus ngem iti aniaman a banag.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Ti tiempo a dumngeg ken agsursuro iti Biblia ti kapatgan a tiempo para kadatayo.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lo" altLang="ko-KR" sz="3200">
                <a:solidFill>
                  <a:schemeClr val="tx1">
                    <a:lumMod val="65000"/>
                    <a:lumOff val="35000"/>
                  </a:schemeClr>
                </a:solidFill>
              </a:rPr>
              <a:t>Saantayo koma a maipaayan iti tiempo a dumngeg ken agsursuro iti Biblia.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ilo" altLang="ko-KR" sz="3200"/>
              <a:t>Siasino ni Jesus?</a:t>
            </a:r>
            <a:r xmlns:a="http://schemas.openxmlformats.org/drawingml/2006/main">
              <a:rPr lang="i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rgbClr val="0070c0"/>
                </a:solidFill>
              </a:rPr>
              <a:t>Ni Jesus ket..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ilo" altLang="ko-KR" sz="3600">
                <a:solidFill>
                  <a:schemeClr val="tx1">
                    <a:lumMod val="65000"/>
                    <a:lumOff val="35000"/>
                  </a:schemeClr>
                </a:solidFill>
              </a:rPr>
              <a:t>Ni Jesus ti mangay-ayat kadagiti dumngeg iti sao ti Dios.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Quiz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lo" altLang="ko-KR" sz="3200">
                <a:solidFill>
                  <a:schemeClr val="tx1">
                    <a:lumMod val="65000"/>
                    <a:lumOff val="35000"/>
                  </a:schemeClr>
                </a:solidFill>
              </a:rPr>
              <a:t>Ania ti inaramid ni Maria bayat nga adu ti trabaho ni Marta?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1 </a:t>
            </a:r>
            <a:r xmlns:a="http://schemas.openxmlformats.org/drawingml/2006/main">
              <a:rPr lang="ilo" altLang="ko-KR" sz="2800">
                <a:solidFill>
                  <a:schemeClr val="tx1">
                    <a:lumMod val="65000"/>
                    <a:lumOff val="35000"/>
                  </a:schemeClr>
                </a:solidFill>
              </a:rPr>
              <a:t>Nagkararag.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2 </a:t>
            </a:r>
            <a:r xmlns:a="http://schemas.openxmlformats.org/drawingml/2006/main">
              <a:rPr lang="ilo" altLang="ko-KR" sz="2800">
                <a:solidFill>
                  <a:schemeClr val="tx1">
                    <a:lumMod val="65000"/>
                    <a:lumOff val="35000"/>
                  </a:schemeClr>
                </a:solidFill>
              </a:rPr>
              <a:t>Dimngeg iti sao ni Jesus.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3 </a:t>
            </a:r>
            <a:r xmlns:a="http://schemas.openxmlformats.org/drawingml/2006/main">
              <a:rPr lang="ilo" altLang="ko-KR" sz="2800">
                <a:solidFill>
                  <a:schemeClr val="tx1">
                    <a:lumMod val="65000"/>
                    <a:lumOff val="35000"/>
                  </a:schemeClr>
                </a:solidFill>
              </a:rPr>
              <a:t>Isu ket matmaturog.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chemeClr val="tx1">
                    <a:lumMod val="65000"/>
                    <a:lumOff val="35000"/>
                  </a:schemeClr>
                </a:solidFill>
              </a:rPr>
              <a:t>4 </a:t>
            </a:r>
            <a:r xmlns:a="http://schemas.openxmlformats.org/drawingml/2006/main">
              <a:rPr lang="ilo" altLang="ko-KR" sz="2800">
                <a:solidFill>
                  <a:schemeClr val="tx1">
                    <a:lumMod val="65000"/>
                    <a:lumOff val="35000"/>
                  </a:schemeClr>
                </a:solidFill>
              </a:rPr>
              <a:t>Tinulonganna a naimbag ni Marta.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lo" altLang="en-US" sz="2800">
                <a:solidFill>
                  <a:srgbClr val="ff0000"/>
                </a:solidFill>
              </a:rPr>
              <a:t>2 </a:t>
            </a:r>
            <a:r xmlns:a="http://schemas.openxmlformats.org/drawingml/2006/main">
              <a:rPr lang="ilo" altLang="ko-KR" sz="2800">
                <a:solidFill>
                  <a:srgbClr val="ff0000"/>
                </a:solidFill>
              </a:rPr>
              <a:t>Dimngeg iti sao ni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lo" altLang="ko-KR" sz="4000"/>
              <a:t>Sao Ita nga aldaw</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ilo" altLang="ko-KR" sz="4000"/>
              <a:t>ngem maysa laeng ti kasapulan. Pinili ni Maria ti nasaysayaat, ket saanto a maikkat kenkuana."</a:t>
            </a:r>
            <a:endParaRPr xmlns:a="http://schemas.openxmlformats.org/drawingml/2006/main" lang="en-US" altLang="ko-KR" sz="4000"/>
          </a:p>
          <a:p>
            <a:pPr xmlns:a="http://schemas.openxmlformats.org/drawingml/2006/main" lvl="0">
              <a:defRPr/>
            </a:pPr>
            <a:r xmlns:a="http://schemas.openxmlformats.org/drawingml/2006/main">
              <a:rPr lang="il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il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lo" altLang="ko-KR" sz="2800">
                <a:solidFill>
                  <a:schemeClr val="tx1">
                    <a:lumMod val="65000"/>
                    <a:lumOff val="35000"/>
                  </a:schemeClr>
                </a:solidFill>
              </a:rPr>
              <a:t>Lucas</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10:</a:t>
            </a:r>
            <a:r xmlns:a="http://schemas.openxmlformats.org/drawingml/2006/main">
              <a:rPr lang="ilo" altLang="en-US" sz="2800">
                <a:solidFill>
                  <a:schemeClr val="tx1">
                    <a:lumMod val="65000"/>
                    <a:lumOff val="35000"/>
                  </a:schemeClr>
                </a:solidFill>
              </a:rPr>
              <a:t> </a:t>
            </a:r>
            <a:r xmlns:a="http://schemas.openxmlformats.org/drawingml/2006/main">
              <a:rPr lang="ilo" altLang="ko-KR" sz="2800">
                <a:solidFill>
                  <a:schemeClr val="tx1">
                    <a:lumMod val="65000"/>
                    <a:lumOff val="35000"/>
                  </a:schemeClr>
                </a:solidFill>
              </a:rPr>
              <a:t>42. 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lo" altLang="ko-KR" sz="2500" dirty="0">
                <a:solidFill>
                  <a:schemeClr val="tx1">
                    <a:lumMod val="65000"/>
                    <a:lumOff val="35000"/>
                  </a:schemeClr>
                </a:solidFill>
              </a:rPr>
              <a:t>Nagnaed ti maysa a birhen nga agnagan Maria idiay Galilea, Israel. Isu ket nobio ti maysa nga agtutubo nga agnagan iti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Immay dagiti doktor tapno agdayaw ken Jesus, ti Ari, nga adayo pay ketdi iti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Ni Jesus ti pudno nga ari dagiti tattao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iti intero a lubong.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Ni Jesus met ti arik.</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Masapul nga agbiagtayo iti biag nga agdayaw ken mangsurot ken ni Jesus, a kanayon nga Ari.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Maikari ni Jesus iti panagdayawtayo.</a:t>
            </a:r>
            <a:r xmlns:a="http://schemas.openxmlformats.org/drawingml/2006/main">
              <a:rPr altLang="en-US" lang="i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Ita nga aldaw</a:t>
            </a:r>
            <a:r xmlns:a="http://schemas.openxmlformats.org/drawingml/2006/main">
              <a:rPr altLang="en-US" lang="ilo" sz="4000">
                <a:solidFill>
                  <a:srgbClr val="ff0000"/>
                </a:solidFill>
              </a:rPr>
              <a:t> </a:t>
            </a:r>
            <a:r xmlns:a="http://schemas.openxmlformats.org/drawingml/2006/main">
              <a:rPr altLang="ko-KR" lang="ilo" sz="4000">
                <a:solidFill>
                  <a:srgbClr val="ff0000"/>
                </a:solidFill>
              </a:rPr>
              <a:t>Ababa nga eksamen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Ania ti saan nga inawat ni Jesus kas regalo iti kasangay?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balitok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nga insenso</a:t>
            </a:r>
            <a:r xmlns:a="http://schemas.openxmlformats.org/drawingml/2006/main">
              <a:rPr altLang="en-US" lang="i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nga mirra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ti kompiuter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4 </a:t>
            </a:r>
            <a:r xmlns:a="http://schemas.openxmlformats.org/drawingml/2006/main">
              <a:rPr altLang="ko-KR" lang="ilo" sz="2800">
                <a:solidFill>
                  <a:srgbClr val="ff0000"/>
                </a:solidFill>
              </a:rPr>
              <a:t>ti kompiuter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Ita nga aldaw</a:t>
            </a:r>
            <a:r xmlns:a="http://schemas.openxmlformats.org/drawingml/2006/main">
              <a:rPr altLang="en-US" lang="ilo" sz="4000">
                <a:solidFill>
                  <a:srgbClr val="ff0000"/>
                </a:solidFill>
              </a:rPr>
              <a:t> </a:t>
            </a:r>
            <a:r xmlns:a="http://schemas.openxmlformats.org/drawingml/2006/main">
              <a:rPr altLang="ko-KR" lang="ilo" sz="4000">
                <a:solidFill>
                  <a:srgbClr val="ff0000"/>
                </a:solidFill>
              </a:rPr>
              <a:t>Sarita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Idi dimtengda iti balay, nakitada ti ubing a kaduana ni Maria nga inana, ket nagruknoyda ken nagdaydayawda kenkuana. Kalpasanna, linuktanda dagiti gamengda ket indatanda kenkuana dagiti sagut a balitok ken insenso ken mirra.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Saan.</a:t>
            </a:r>
            <a:r xmlns:a="http://schemas.openxmlformats.org/drawingml/2006/main">
              <a:rPr lang="ilo" altLang="en-US" b="1">
                <a:solidFill>
                  <a:schemeClr val="tx1">
                    <a:lumMod val="50000"/>
                    <a:lumOff val="50000"/>
                  </a:schemeClr>
                </a:solidFill>
              </a:rPr>
              <a:t> </a:t>
            </a:r>
            <a:r xmlns:a="http://schemas.openxmlformats.org/drawingml/2006/main">
              <a:rPr lang="ilo" altLang="ko-KR" b="1">
                <a:solidFill>
                  <a:schemeClr val="tx1">
                    <a:lumMod val="50000"/>
                    <a:lumOff val="50000"/>
                  </a:schemeClr>
                </a:solidFill>
              </a:rPr>
              <a:t>48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Nakalibas ni Baby Jesus idiay Egipto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Idi napanda, nagparang ti anghel ti Apo ken ni Jose iti tagtagainep. "Bumangonka," kinunana, "alaem ti ubing ken ti inana ket aglibaska idiay Egipto. Agtalinaedka sadiay agingga nga ibagak kenka, ta sapulen ni Herodes ti ubing a mangpapatay kenkuana."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Ni Herodes, nga ari ti Israel, nangngegna ti damag maipapan iti pannakayanak ni Jesus babaen kadagiti Mago, a nagplano a mangpapatay ken Jesus.</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Nupay kasta, ti Dios, nga ammona amin a panagkukumplot ni Herodes, kinunana iti tagtagainepna a rumbeng nga umadayo dagiti Mago ken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Kasta met, nangngeg ni Jose nga asawa ni Maria ti maysa nga anghel a nagkuna iti tagtagainepna: “Aglibaska idiay Egipto. Papatayen ni Herodes ni Jesus.”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ilo" sz="2800">
                <a:solidFill>
                  <a:schemeClr val="tx1">
                    <a:lumMod val="65000"/>
                    <a:lumOff val="35000"/>
                  </a:schemeClr>
                </a:solidFill>
              </a:rPr>
              <a:t>Idi nangngegna dayta, innala ni Jose ni Maria ken ti maladaga a ni Jesus ket nagtalaw manipud Herodes idiay Egipto.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ilo" sz="2800">
                <a:solidFill>
                  <a:schemeClr val="tx1">
                    <a:lumMod val="65000"/>
                    <a:lumOff val="35000"/>
                  </a:schemeClr>
                </a:solidFill>
              </a:rPr>
              <a:t>Maysa nga aldaw nagparang ti maysa nga anghel ken Maria. “Kablaaw, dakayo a naparaburan unay! Adda kenka ti Apo.“</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Kabayatanna, ni Herodes, nga ammona nga isu ket inallilaw dagiti Mago, nangted iti nakaam-amak a bilin a papatayenna amin dagiti maladaga ti Betlehem. Masapul nga agtalinaed ni Jesus idiay Egipto agingga iti ipapatay ni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Nabigbig dagiti pastor ken dagiti Mago no siasino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Nupay kasta, saan a nabigbig ni Herodes, ti ari, ni Jesus. Maysa pay, gapu iti kinaagumna, nakaaramid kadagiti naulpit a basol tapno padasenna a patayen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Adu dagiti tattao ditoy lubong nga agkedked a dumngeg maipapan ken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Nadagsen unay a basol dayta.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saan a makaitured nga agsardeng babaen ti bileg ti tao.</a:t>
            </a:r>
            <a:r xmlns:a="http://schemas.openxmlformats.org/drawingml/2006/main">
              <a:rPr altLang="en-US" lang="i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Sadino ti nakalibasan ni Jesus ken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Egipto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nga Amerika</a:t>
            </a:r>
            <a:r xmlns:a="http://schemas.openxmlformats.org/drawingml/2006/main">
              <a:rPr altLang="en-US" lang="i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Korea ti 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ti Israel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1 </a:t>
            </a:r>
            <a:r xmlns:a="http://schemas.openxmlformats.org/drawingml/2006/main">
              <a:rPr altLang="ko-KR" lang="ilo" sz="2800">
                <a:solidFill>
                  <a:srgbClr val="ff0000"/>
                </a:solidFill>
              </a:rPr>
              <a:t>Egipto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Idi napanda, nagparang ti anghel ti Apo ken ni Jose iti tagtagainep. "Bumangonka," kinunana, "alaem ti ubing ken ti inana ket aglibaska idiay Egipto. Agtalinaedka sadiay agingga nga ibagak kenka, ta sapulen ni Herodes ti ubing a mangpapatay kenkuana."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49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Ubing a Ni Jesus idiay Templo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"Apay a sapsapulennak idi?" sinaludsodna. "Dimo kadi ammo a masapul nga addaak iti balay ni Amak?"</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Lucas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Iti Paskua, idi agtawen ni Jesus iti 12, immay isuna ken dagiti dadakkelna iti templo idiay Jerusalem.</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Iti dalan nga agawid manipud templo idiay Jerusalem, saan a nasarakan da Jose ken Maria ni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Nagsubli da Jose ken Maria iti templo idiay Jerusalem tapno birokenda ni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ilo" altLang="ko-KR" sz="2800" dirty="0">
                <a:solidFill>
                  <a:schemeClr val="tx1">
                    <a:lumMod val="65000"/>
                    <a:lumOff val="35000"/>
                  </a:schemeClr>
                </a:solidFill>
              </a:rPr>
              <a:t>“Maria, mangipasngayka iti anak a lalaki ket ikkam iti nagan a Jesus.” Nagbuteng iti daytoy a damag.</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"Dimo kadi ammo nga addaak iti balay ni tatangko?“ Makisarita idi ni Jesus kadagiti mannursuro iti Biblia idiay templo. Nasdaawda amin iti kinasirib ni Jesus.</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ilo" sz="2800">
                <a:solidFill>
                  <a:schemeClr val="tx1">
                    <a:lumMod val="65000"/>
                    <a:lumOff val="35000"/>
                  </a:schemeClr>
                </a:solidFill>
              </a:rPr>
              <a:t>Sipud idin, ad-adda a naayat ti ubing a ni Jesus iti Dios ken kadagiti tattao bayat a dumakdakkel ti sirib ken kangatona.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Ammo ti ubing a ni Jesus manipud kinaubingna nga isu ket Anak ti Dios. Ket sipapasnek a naisagana para iti biag kas Mangisalakan.</a:t>
            </a:r>
            <a:r xmlns:a="http://schemas.openxmlformats.org/drawingml/2006/main">
              <a:rPr altLang="en-US" lang="il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Uray agtutubokami pay,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masapul a nalawag a laglagipentayo nga annaktayo ti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Isu a kasapulan nga ipakitatayo iti Dios ken kadagiti tattao nga agbibiagtayo kas annak ti Dios.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ket Anak ti Dios, ngem impakitana ti ulidan ti kinapakumbaba ken panagtulnog kadagiti nainlasagan a nagannak.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Sadino ti ayan ti napukaw a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iti</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ti</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kasilyas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iti palasio</a:t>
            </a:r>
            <a:r xmlns:a="http://schemas.openxmlformats.org/drawingml/2006/main">
              <a:rPr altLang="en-US" lang="i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iti</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ti</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templo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iti balay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3 </a:t>
            </a:r>
            <a:r xmlns:a="http://schemas.openxmlformats.org/drawingml/2006/main">
              <a:rPr altLang="ko-KR" lang="ilo" sz="2800">
                <a:solidFill>
                  <a:srgbClr val="ff0000"/>
                </a:solidFill>
              </a:rPr>
              <a:t>iti templo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"Apay a sapsapulennak idi?" sinaludsodna. "Dimo kadi ammo a masapul nga addaak iti balay ni Amak?"</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Lucas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50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Ti Pannakabuniag ni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"timek ti maysa nga umaw-awag iti let-ang, 'Isaganayo ti dalan para iti Apo, mangaramidkayo kadagiti nalinteg a dalan para kenkuana.'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4.Ket iti kasta immay ni Juan, a nagbuniag iti desierto a rehion ken nangikaskasaba iti buniag ti panagbabawi maipaay iti pannakapakawan dagiti basol.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1: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Idi agtawen ni Jesus iti tallopulo, nagparang iti let-ang ti maysa a ganggannaet a lalaki a nakasuot iti kawes ti kamelio ken mangmangan kadagiti dudon ken atap a diro.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Juan a Mammautisar ti naganna. Inawaganna dagiti tao nga agbabawi ken mabuniagan gapu ta umayto ti Mangisalakan.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ilo" altLang="ko-KR" sz="2800" dirty="0">
                <a:solidFill>
                  <a:schemeClr val="tx1">
                    <a:lumMod val="65000"/>
                    <a:lumOff val="35000"/>
                  </a:schemeClr>
                </a:solidFill>
              </a:rPr>
              <a:t>Ngem, nagtulnog iti mensahe ti Dios. “Siak ti adipen ti Apo. Sapay koma kaniak a kas iti imbagam.”</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‘Addaak ditoy tapno isagana ti maysa nga umay sumaruno kaniak!’</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Isagsagana idi ni Juan a Mammautisar ti dalan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Immay met ni Jesus tapno buniagan ni Juan a Mammautisar.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"Kitaen! ti Kordero ti Dios, a mangikkat iti basol ti lubong!” Inyam-ammo ni Juan a Mammautisar iti napigsa ni Jesus.</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Idi binautisar ni Jesus ni Juan , naggapu idiay langit ti maysa a timek a bumabbaba kenkuana ti Espiritu Santo a kas iti kalapati: “Sika ti Anakko, nga ay-ayatek; kenka maragsakanak unay.”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Saan nga intan-ok ni Juan a Mammautisar ti bagina.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Inusarna ti biagna a nangiyam-ammo ken Jesus a naan-anay.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Siasino ti pagbibiagak?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Kas ken ni Juan a Mammautisar, rumbeng nga agbiagtayo iti biag a mangitan-ok ken mangiyam-ammo ken ni Jesus imbes nga agpasindayag ken mangitan-ok kaniak.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kakaisuna nga anak ti Dios.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Ania ti bimmaba manipud langit idi nabuniagan ni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uwak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Ti Espiritu Santo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abestrus nga abestrus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nga billit-tuleng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2 </a:t>
            </a:r>
            <a:r xmlns:a="http://schemas.openxmlformats.org/drawingml/2006/main">
              <a:rPr altLang="ko-KR" lang="ilo" sz="2800">
                <a:solidFill>
                  <a:srgbClr val="ff0000"/>
                </a:solidFill>
              </a:rPr>
              <a:t>Ti Espiritu Santo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"timek ti maysa nga umaw-awag iti let-ang, 'Isaganayo ti dalan para iti Apo, mangaramidkayo kadagiti nalinteg a dalan para kenkuana.'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ilo" sz="3600">
                <a:solidFill>
                  <a:schemeClr val="tx1">
                    <a:lumMod val="65000"/>
                    <a:lumOff val="35000"/>
                  </a:schemeClr>
                </a:solidFill>
              </a:rPr>
              <a:t>4.Ket iti kasta immay ni Juan, a nagbuniag iti desierto a rehion ken nangikaskasaba iti buniag ti panagbabawi maipaay iti pannakapakawan dagiti basol.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Marcos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1: 1.</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51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Sinulisog ni Jesus ni Satanas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Kinuna ni Jesus kenkuana, "Adaywan kaniak, Satanas! Ta naisurat: 'Agdayawka iti Apo a Diosmo, ket isu laeng ti pagserbiam."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Kalpasan ti panagayunar ken panagkararag ni Jesus iti uppat a pulo nga aldaw, nagparang ni Satanas ket sinulisogna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ilo" altLang="ko-KR" sz="2500" dirty="0">
                <a:solidFill>
                  <a:schemeClr val="tx1">
                    <a:lumMod val="65000"/>
                    <a:lumOff val="35000"/>
                  </a:schemeClr>
                </a:solidFill>
              </a:rPr>
              <a:t>Gapuna, uray birhen, nagsikog. Jesus ti nagan daytoy nga ubing. Isu ti Anak ti Dios a mangisalakan kadagiti amin a tattao manipud kadagiti basolda iti masakbayan.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“Mabisinka kadi? Mangaramidka iti rice cake iti daytoy a bato ket kanem!” Inaramid ni Satanas ti umuna a pannubok. Ngem inabak ni Jesus ti pannubok babaen ti sao ti Dios.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“No kasta, agluksawka manipud ditoy! No sika ti Anak ti Dios, saankanto a matay.” Sinubok ni Satanas ni Jesus iti maikadua a gundaway iti tuktok ti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Iti daytoy a tiempo, impanna ni Jesus iti nangato unay a bantay ket impakitana ken Jesus ti amin a pagarian ti lubong ket kinunana, “No agruknoyka kaniak, itedko amin dagitoy!” Ngem inlaksid ni Jesus ti maikatlo a pannubok babaen ti Sao ti Dios.</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Kamaudiananna, pinarmek ni Jesus ti amin a sulisog ni Satanas. Naragsakan ti Dios ken ni Jesus a nangparmek kadagiti amin a sulisog.</a:t>
            </a:r>
            <a:r xmlns:a="http://schemas.openxmlformats.org/drawingml/2006/main">
              <a:rPr lang="i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Ni Jesus ket Anak ti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Ngem kas kadatayo, sinulisog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Ngem babaen ti Sao ti Dios, naparmek ni Jesus ti sulisog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Mansulisog latta kadatayo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Nupay kasta, kas ken ni Jesus, maparmektayo ti sulisog ni Satanas babaen ti sao ti Dios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rgbClr val="ff0000"/>
                </a:solidFill>
              </a:rPr>
              <a:t>Siasino ni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katulongantayo a mangparmek kadagiti sulisog a sangsanguentayo. Ket isu ti makaawat iti amin a karit a masabettayo ken tumulong kadatayo a mangparmek kadagitoy.</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Mano a pannubok ti inted ni Satanas ken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maysa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dua</a:t>
            </a:r>
            <a:r xmlns:a="http://schemas.openxmlformats.org/drawingml/2006/main">
              <a:rPr altLang="en-US" lang="i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tallo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uppat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3 </a:t>
            </a:r>
            <a:r xmlns:a="http://schemas.openxmlformats.org/drawingml/2006/main">
              <a:rPr altLang="ko-KR" lang="ilo" sz="2800">
                <a:solidFill>
                  <a:srgbClr val="ff0000"/>
                </a:solidFill>
              </a:rPr>
              <a:t>tallo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Kinuna ni Jesus kenkuana, "Adaywan kaniak, Satanas! Ta naisurat: 'Agdayawka iti Apo a Diosmo, ket isu laeng ti pagserbiam."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Mateo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52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Danum</a:t>
            </a:r>
            <a:r xmlns:a="http://schemas.openxmlformats.org/drawingml/2006/main">
              <a:rPr lang="ilo" altLang="en-US" sz="4400"/>
              <a:t> </a:t>
            </a:r>
            <a:r xmlns:a="http://schemas.openxmlformats.org/drawingml/2006/main">
              <a:rPr lang="ilo" altLang="ko-KR" sz="4400"/>
              <a:t>Nagbalin nga Arak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Daytoy, ti umuna kadagiti namilagruan a pagilasinan, inaramid ni Jesus idiay Cana ti Galilea. Iti kasta, impalgakna ti dayagna, ket dagiti adalanna impamatmatda ti pammatida kenkuana.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Nagbuteng ni Maria a maaddaan iti anak a lalaki uray saan a naasawaan.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Nupay kasta, inawat ken nagtulnog iti sao ti Dios babaen ti pammati.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Mabalin a mabutengtayo no mamati ken agtulnogtayo iti Sao ti Dios. Ngem kas iti panagpudno ni Maria, masapul nga ipudnotayo a “Maysa koma kaniak a kas iti imbagam.”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Napasamak ti kasar idiay Cana idiay Galilea. Naawis metten ni Jesus ken dagiti adalanna iti kasar.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Ngem adda problema. Naibus ti arak. No awan ti arak, saan a mabalin ti agpiesta.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Pinagbukbok ni Jesus dagiti adipen iti balay iti danum iti garapon. Inaramid dagiti adipen ti kiniddawda.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Kalpasan dayta, naala ti danum iti garapon tapno makaraman. Napagbalin ti danum iti garapon a naimas unay nga arak.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Naramanan dagiti sangaili ti arak ket nasdaawda. Ad-adda a naimas nga arak ti naidasar kadakuada ngem iti umuna a gundaway, ket gapu iti milagro ni Jesus, mabalin nga ad-adda a makapagagar ti piesta.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Leksion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Idi panawen ni Jesus, arak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ket naan-anay a nasken iti piesta.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Pinagbalin ni Jesus ti danum nga arak ken impaayna ti kasapulan para iti piesta.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Para kadatayo, ni Jesus ket maysa a di mailibak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kas iti arak iti maysa a padaya.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Masapul a laglagipentayo ti parabur ni Jesus a nangited iti bagina kadatayo.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a:t>
            </a:r>
            <a:r xmlns:a="http://schemas.openxmlformats.org/drawingml/2006/main">
              <a:rPr altLang="en-US" lang="il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Asinno</a:t>
            </a:r>
            <a:r xmlns:a="http://schemas.openxmlformats.org/drawingml/2006/main">
              <a:rPr altLang="en-US" lang="ilo" sz="3200"/>
              <a:t> </a:t>
            </a:r>
            <a:r xmlns:a="http://schemas.openxmlformats.org/drawingml/2006/main">
              <a:rPr altLang="ko-KR" lang="ilo" sz="3200"/>
              <a:t>ket</a:t>
            </a:r>
            <a:r xmlns:a="http://schemas.openxmlformats.org/drawingml/2006/main">
              <a:rPr altLang="en-US" lang="ilo" sz="3200"/>
              <a:t> </a:t>
            </a:r>
            <a:r xmlns:a="http://schemas.openxmlformats.org/drawingml/2006/main">
              <a:rPr altLang="ko-KR" lang="ilo" sz="3200"/>
              <a:t>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 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Ni Jesus ti ragsaktayo, kas iti arak ti maysa a piesta.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Ania ti pinagbalin ni Jesus a danum?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gatas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tubbog ti kahel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tinapay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nga arak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4 </a:t>
            </a:r>
            <a:r xmlns:a="http://schemas.openxmlformats.org/drawingml/2006/main">
              <a:rPr altLang="ko-KR" lang="ilo" sz="2800">
                <a:solidFill>
                  <a:srgbClr val="ff0000"/>
                </a:solidFill>
              </a:rPr>
              <a:t>nga arak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Daytoy, ti umuna kadagiti namilagruan a pagilasinan, inaramid ni Jesus idiay Cana ti Galilea. Iti kasta, impalgakna ti dayagna, ket dagiti adalanna impamatmatda ti pammatida kenkuana.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lo" altLang="ko-KR" b="1">
                <a:solidFill>
                  <a:schemeClr val="tx1">
                    <a:lumMod val="50000"/>
                    <a:lumOff val="50000"/>
                  </a:schemeClr>
                </a:solidFill>
              </a:rPr>
              <a:t>No. 53 Ti Sao ti Dios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ilo" altLang="ko-KR" sz="4400"/>
              <a:t>Immay ni Nicodemo ken ni Jesus iti Rabii.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ilo" sz="3200">
                <a:solidFill>
                  <a:srgbClr val="FF0000"/>
                </a:solidFill>
              </a:rPr>
              <a:t>Siasino ni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ilo" sz="3600">
                <a:solidFill>
                  <a:srgbClr val="0070C0"/>
                </a:solidFill>
              </a:rPr>
              <a:t>Ni Jesus ket..</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ilo" sz="3600">
                <a:solidFill>
                  <a:schemeClr val="tx1">
                    <a:lumMod val="65000"/>
                    <a:lumOff val="35000"/>
                  </a:schemeClr>
                </a:solidFill>
              </a:rPr>
              <a:t>Immay ni Jesus ditoy daga kas Mangisalakantayo.</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Simmungbat ni Jesus, "Ibagak kadakayo ti pudno, awan ti makastrek iti pagarian ti Dios malaksid no nayanak iti danum ken Espiritu."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ilo" sz="2800">
                <a:solidFill>
                  <a:schemeClr val="tx1">
                    <a:lumMod val="65000"/>
                    <a:lumOff val="35000"/>
                  </a:schemeClr>
                </a:solidFill>
              </a:rPr>
              <a:t>Adda maysa a lalaki nga agnagan Nicodemo a mannursuro ti Israel.</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Isuna</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napan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tapno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Jesus</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tapno</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agdamag</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iti</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rabii.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“Kasano a makastrekak iti pagarian ti Dios?”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ilo" altLang="ko-KR" sz="2800">
                <a:solidFill>
                  <a:schemeClr val="tx1">
                    <a:lumMod val="65000"/>
                    <a:lumOff val="35000"/>
                  </a:schemeClr>
                </a:solidFill>
              </a:rPr>
              <a:t>“No saankayo a mayanak manen, saankayo a makastrek iti pagarian ti Dios.” Simmungbat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Saanna a maawatan a masapul a mayanak manen. “Agsubliak kadi iti aanakan ni nanang ket rummuarak manen?”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ilo" altLang="ko-KR" sz="2600">
                <a:solidFill>
                  <a:schemeClr val="tx1">
                    <a:lumMod val="65000"/>
                    <a:lumOff val="35000"/>
                  </a:schemeClr>
                </a:solidFill>
              </a:rPr>
              <a:t>“Masapul a mayanak manen ti espiritu, saan a ti bagi. “Mayanak manen ti tao babaen ti danum ken Espiritu Santo.” Simmungbat ni Jesus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ilo" altLang="ko-KR" sz="2800">
                <a:solidFill>
                  <a:schemeClr val="tx1">
                    <a:lumMod val="65000"/>
                    <a:lumOff val="35000"/>
                  </a:schemeClr>
                </a:solidFill>
              </a:rPr>
              <a:t>“Masapul a mamatika kaniak ket maisalakanka.” Imbaga ni Jesus ken Nicodemo ti palimed ti pannakayanak manen.</a:t>
            </a:r>
            <a:r xmlns:a="http://schemas.openxmlformats.org/drawingml/2006/main">
              <a:rPr lang="il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Ita nga aldaw</a:t>
            </a:r>
            <a:r xmlns:a="http://schemas.openxmlformats.org/drawingml/2006/main">
              <a:rPr altLang="en-US" lang="ilo" sz="4000">
                <a:solidFill>
                  <a:srgbClr val="ff0000"/>
                </a:solidFill>
              </a:rPr>
              <a:t> </a:t>
            </a:r>
            <a:r xmlns:a="http://schemas.openxmlformats.org/drawingml/2006/main">
              <a:rPr altLang="ko-KR" lang="ilo" sz="4000">
                <a:solidFill>
                  <a:srgbClr val="ff0000"/>
                </a:solidFill>
              </a:rPr>
              <a:t>Leksion</a:t>
            </a:r>
            <a:r xmlns:a="http://schemas.openxmlformats.org/drawingml/2006/main">
              <a:rPr altLang="en-US" lang="il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solidFill>
                  <a:schemeClr val="tx1">
                    <a:lumMod val="65000"/>
                    <a:lumOff val="35000"/>
                  </a:schemeClr>
                </a:solidFill>
              </a:rPr>
              <a:t>No mamatika ken ni Jesus,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mayanak manen ti kararuam.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Dagidiay mamati ken ni Jesus ket mayanak manen ket agbalinkanto</a:t>
            </a:r>
            <a:r xmlns:a="http://schemas.openxmlformats.org/drawingml/2006/main">
              <a:rPr altLang="en-US" lang="ilo" sz="3200">
                <a:solidFill>
                  <a:schemeClr val="tx1">
                    <a:lumMod val="65000"/>
                    <a:lumOff val="35000"/>
                  </a:schemeClr>
                </a:solidFill>
              </a:rPr>
              <a:t> </a:t>
            </a:r>
            <a:r xmlns:a="http://schemas.openxmlformats.org/drawingml/2006/main">
              <a:rPr altLang="ko-KR" lang="ilo" sz="3200">
                <a:solidFill>
                  <a:schemeClr val="tx1">
                    <a:lumMod val="65000"/>
                    <a:lumOff val="35000"/>
                  </a:schemeClr>
                </a:solidFill>
              </a:rPr>
              <a:t>tapno guraenda ti basol ken ayaten ti Dios.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Nayanakka kadi manen?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lo" sz="3200">
                <a:solidFill>
                  <a:schemeClr val="tx1">
                    <a:lumMod val="65000"/>
                    <a:lumOff val="35000"/>
                  </a:schemeClr>
                </a:solidFill>
              </a:rPr>
              <a:t>Mamatitayo ken ni Jesus ken nayanaktayo manen. Gapuna, masapul a laglagipentayo a naidumatayo a tattao iti lubong.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ilo" sz="3200"/>
              <a:t>Siasino ni Jesus?</a:t>
            </a:r>
            <a:r xmlns:a="http://schemas.openxmlformats.org/drawingml/2006/main">
              <a:rPr altLang="en-US" lang="i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rgbClr val="0070c0"/>
                </a:solidFill>
              </a:rPr>
              <a:t>Ni Jesus ket..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Jesus</a:t>
            </a:r>
            <a:r xmlns:a="http://schemas.openxmlformats.org/drawingml/2006/main">
              <a:rPr altLang="en-US" lang="ilo" sz="3600">
                <a:solidFill>
                  <a:schemeClr val="tx1">
                    <a:lumMod val="65000"/>
                    <a:lumOff val="35000"/>
                  </a:schemeClr>
                </a:solidFill>
              </a:rPr>
              <a:t> </a:t>
            </a:r>
            <a:r xmlns:a="http://schemas.openxmlformats.org/drawingml/2006/main">
              <a:rPr altLang="ko-KR" lang="ilo" sz="3600">
                <a:solidFill>
                  <a:schemeClr val="tx1">
                    <a:lumMod val="65000"/>
                    <a:lumOff val="35000"/>
                  </a:schemeClr>
                </a:solidFill>
              </a:rPr>
              <a:t>isu ti mamagbalin kadagiti mamati Kenkuana a nalinteg ken mayanak manen.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Quiz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Ania ti mamagbalin kadatayo a mayanak manen?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1 </a:t>
            </a:r>
            <a:r xmlns:a="http://schemas.openxmlformats.org/drawingml/2006/main">
              <a:rPr altLang="ko-KR" lang="ilo" sz="2800">
                <a:solidFill>
                  <a:schemeClr val="tx1">
                    <a:lumMod val="65000"/>
                    <a:lumOff val="35000"/>
                  </a:schemeClr>
                </a:solidFill>
              </a:rPr>
              <a:t>nga addaan iti danum ken Espiritu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2 </a:t>
            </a:r>
            <a:r xmlns:a="http://schemas.openxmlformats.org/drawingml/2006/main">
              <a:rPr altLang="ko-KR" lang="ilo" sz="2800">
                <a:solidFill>
                  <a:schemeClr val="tx1">
                    <a:lumMod val="65000"/>
                    <a:lumOff val="35000"/>
                  </a:schemeClr>
                </a:solidFill>
              </a:rPr>
              <a:t>nga addaan iti lana ken apuy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3 </a:t>
            </a:r>
            <a:r xmlns:a="http://schemas.openxmlformats.org/drawingml/2006/main">
              <a:rPr altLang="ko-KR" lang="ilo" sz="2800">
                <a:solidFill>
                  <a:schemeClr val="tx1">
                    <a:lumMod val="65000"/>
                    <a:lumOff val="35000"/>
                  </a:schemeClr>
                </a:solidFill>
              </a:rPr>
              <a:t>nga addaan lua ken kanta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chemeClr val="tx1">
                    <a:lumMod val="65000"/>
                    <a:lumOff val="35000"/>
                  </a:schemeClr>
                </a:solidFill>
              </a:rPr>
              <a:t>4 </a:t>
            </a:r>
            <a:r xmlns:a="http://schemas.openxmlformats.org/drawingml/2006/main">
              <a:rPr altLang="ko-KR" lang="ilo" sz="2800">
                <a:solidFill>
                  <a:schemeClr val="tx1">
                    <a:lumMod val="65000"/>
                    <a:lumOff val="35000"/>
                  </a:schemeClr>
                </a:solidFill>
              </a:rPr>
              <a:t>buyogen ti kararag ken panagdayaw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ilo" sz="2800">
                <a:solidFill>
                  <a:srgbClr val="ff0000"/>
                </a:solidFill>
              </a:rPr>
              <a:t>1 </a:t>
            </a:r>
            <a:r xmlns:a="http://schemas.openxmlformats.org/drawingml/2006/main">
              <a:rPr altLang="ko-KR" lang="ilo" sz="2800">
                <a:solidFill>
                  <a:srgbClr val="ff0000"/>
                </a:solidFill>
              </a:rPr>
              <a:t>nga addaan iti danum ken Espiritu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lo" sz="4000">
                <a:solidFill>
                  <a:srgbClr val="ff0000"/>
                </a:solidFill>
              </a:rPr>
              <a:t>Sao Ita nga aldaw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ilo" sz="3600">
                <a:solidFill>
                  <a:schemeClr val="tx1">
                    <a:lumMod val="65000"/>
                    <a:lumOff val="35000"/>
                  </a:schemeClr>
                </a:solidFill>
              </a:rPr>
              <a:t>Simmungbat ni Jesus, "Ibagak kadakayo ti pudno, awan ti makastrek iti pagarian ti Dios malaksid no nayanak iti danum ken Espiritu."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ilo" sz="2800">
                <a:solidFill>
                  <a:schemeClr val="tx1">
                    <a:lumMod val="65000"/>
                    <a:lumOff val="35000"/>
                  </a:schemeClr>
                </a:solidFill>
              </a:rPr>
              <a:t>Juan</a:t>
            </a:r>
            <a:r xmlns:a="http://schemas.openxmlformats.org/drawingml/2006/main">
              <a:rPr altLang="en-US" lang="ilo" sz="2800">
                <a:solidFill>
                  <a:schemeClr val="tx1">
                    <a:lumMod val="65000"/>
                    <a:lumOff val="35000"/>
                  </a:schemeClr>
                </a:solidFill>
              </a:rPr>
              <a:t> </a:t>
            </a:r>
            <a:r xmlns:a="http://schemas.openxmlformats.org/drawingml/2006/main">
              <a:rPr altLang="ko-KR" lang="il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